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  <p:sldMasterId id="2147483664" r:id="rId3"/>
  </p:sldMasterIdLst>
  <p:notesMasterIdLst>
    <p:notesMasterId r:id="rId24"/>
  </p:notesMasterIdLst>
  <p:sldIdLst>
    <p:sldId id="320" r:id="rId4"/>
    <p:sldId id="327" r:id="rId5"/>
    <p:sldId id="321" r:id="rId6"/>
    <p:sldId id="322" r:id="rId7"/>
    <p:sldId id="323" r:id="rId8"/>
    <p:sldId id="324" r:id="rId9"/>
    <p:sldId id="325" r:id="rId10"/>
    <p:sldId id="326" r:id="rId11"/>
    <p:sldId id="304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316" r:id="rId22"/>
    <p:sldId id="318" r:id="rId23"/>
  </p:sldIdLst>
  <p:sldSz cx="12192000" cy="6858000"/>
  <p:notesSz cx="6858000" cy="9144000"/>
  <p:embeddedFontLst>
    <p:embeddedFont>
      <p:font typeface="#9Slide02 Tieu de dai" panose="020B0604020202020204" charset="0"/>
      <p:bold r:id="rId25"/>
    </p:embeddedFont>
    <p:embeddedFont>
      <p:font typeface="iCiel Cadena" panose="02000503000000020004" charset="0"/>
      <p:bold r:id="rId26"/>
    </p:embeddedFont>
    <p:embeddedFont>
      <p:font typeface="#9Slide02 Noi dung dai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3 IcielPanton Black" panose="020B0604020202020204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7BE56"/>
    <a:srgbClr val="FFFFFF"/>
    <a:srgbClr val="FCE9C5"/>
    <a:srgbClr val="F75E69"/>
    <a:srgbClr val="F15F6A"/>
    <a:srgbClr val="9FD641"/>
    <a:srgbClr val="EAB761"/>
    <a:srgbClr val="F3B063"/>
    <a:srgbClr val="F28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013" autoAdjust="0"/>
  </p:normalViewPr>
  <p:slideViewPr>
    <p:cSldViewPr showGuides="1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945F1-68E2-40D7-AF63-5C1BDECC931F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9E560-B127-4F97-83B5-0F1A88AEE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2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9E560-B127-4F97-83B5-0F1A88AEEB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1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3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61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8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CACA1D7-5FD7-4718-B975-02082454051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2769763-26E0-422D-A6F4-9A2947EA3C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0ACAC5-288D-4B4E-BDCA-768FA76E448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506E8D-9674-42A2-B2D8-F08A42C6A23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7CBB166B-68C0-4233-899D-CB24D2DC65E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5A116B-CC12-416A-B070-EB7907A9BF2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0D70773-E842-449F-9A98-1852F2DAC03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EF72008-A2ED-4F5E-9831-0D66EC0396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2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7CBB166B-68C0-4233-899D-CB24D2DC65E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5A116B-CC12-416A-B070-EB7907A9BF2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0D70773-E842-449F-9A98-1852F2DAC03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EF72008-A2ED-4F5E-9831-0D66EC0396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4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microsoft.com/office/2007/relationships/hdphoto" Target="../media/hdphoto4.wdp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CB1FF8-74C6-4A97-8557-A943D9F02CEA}"/>
              </a:ext>
            </a:extLst>
          </p:cNvPr>
          <p:cNvSpPr txBox="1"/>
          <p:nvPr/>
        </p:nvSpPr>
        <p:spPr>
          <a:xfrm>
            <a:off x="2250100" y="1282773"/>
            <a:ext cx="776655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5641605" y="1774977"/>
            <a:ext cx="98353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176" y="2362200"/>
            <a:ext cx="7010402" cy="2402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B9F466-D583-444A-8A10-B95F43EA3C97}"/>
              </a:ext>
            </a:extLst>
          </p:cNvPr>
          <p:cNvSpPr txBox="1"/>
          <p:nvPr/>
        </p:nvSpPr>
        <p:spPr>
          <a:xfrm>
            <a:off x="3490823" y="2932994"/>
            <a:ext cx="528510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rPr>
              <a:t>BIỂU ĐỒ TRANH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5412983" y="3680357"/>
            <a:ext cx="14407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202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6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  <p:bldP spid="6" grpId="0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8C650F-E69F-4635-A2B1-6250FE257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B45CF3-3BC6-4C15-A9C5-C3D4D79E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105400"/>
            <a:ext cx="495229" cy="727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9B91E6-2878-46A4-A12D-D261BC39E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6380" y="5105400"/>
            <a:ext cx="495228" cy="720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467A25-5A91-4257-8DF9-F4B0F74B7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539" y="5157151"/>
            <a:ext cx="551629" cy="675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69BB07-F7E9-4DF9-8CFF-7704081F3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19" y="5157151"/>
            <a:ext cx="551629" cy="675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5D176B1-A05A-4408-9015-A1AA303A4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499" y="510540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63BEEA-761E-4F34-A94A-41ADAD8F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079" y="510540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94D53EB-5C29-4EA6-9144-B82367FBE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28659" y="5111951"/>
            <a:ext cx="495228" cy="720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FD7E03-C9E3-4E39-BA6F-53B22398D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30238" y="5111951"/>
            <a:ext cx="495228" cy="7208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BD04637-6C35-4405-BD9B-6FAB5A8D3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31817" y="5111951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5466D06-C158-4A8E-8297-876608EA2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33396" y="5111951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DA332A-C6A4-4B64-973E-BDAB75BE2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975" y="5157151"/>
            <a:ext cx="551629" cy="675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D8B673E-C903-4E65-8DA7-BAA14CBFF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115" y="5157151"/>
            <a:ext cx="551629" cy="6756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516E62D-021B-4656-8D0D-CF443D826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955" y="5105400"/>
            <a:ext cx="495229" cy="7273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DF67EF8-900E-43F8-BD7C-20F67DD96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535" y="5105400"/>
            <a:ext cx="495229" cy="7273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ACBB1CA-3E3E-472C-B0EF-EE0808BBB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54095" y="5111951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221B7C-04C1-400A-A073-D150FBA3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55674" y="5111951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53E10D0-CF20-42E1-9854-303C94C07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57253" y="5111951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96B31E-9274-4291-979A-D62938F11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832" y="5105400"/>
            <a:ext cx="495229" cy="7273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C14BF88-907B-460E-B3B5-37AB53FE6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412" y="5157151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3EAFB66-4513-4438-AE3E-39940025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392" y="5105400"/>
            <a:ext cx="495229" cy="727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F3833F1-7D0A-486C-A981-A06B478CC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959" y="5105400"/>
            <a:ext cx="495229" cy="7273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8F21DD0-1D57-4529-A413-C1DD28790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119972" y="5111951"/>
            <a:ext cx="495228" cy="7208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8F871E7-8574-416B-B0D4-29B12E613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621556" y="5111951"/>
            <a:ext cx="495228" cy="7208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CD83B5A-3724-4F3D-8272-05637DAAB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590800"/>
            <a:ext cx="5546871" cy="16318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800B0B3-4721-473A-A462-9002E1BC9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5101" y="3429000"/>
            <a:ext cx="4279763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57501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BE1288FB-F5A0-49A9-A356-97D475EEB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122768"/>
              </p:ext>
            </p:extLst>
          </p:nvPr>
        </p:nvGraphicFramePr>
        <p:xfrm>
          <a:off x="533400" y="1371600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xmlns="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xmlns="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9116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4F9809-B382-4AEE-B875-0F32DA6CFA5C}"/>
              </a:ext>
            </a:extLst>
          </p:cNvPr>
          <p:cNvSpPr txBox="1"/>
          <p:nvPr/>
        </p:nvSpPr>
        <p:spPr>
          <a:xfrm>
            <a:off x="1272739" y="1615506"/>
            <a:ext cx="52418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C8137D-C600-4A2C-B0BC-E506FE7FCF74}"/>
              </a:ext>
            </a:extLst>
          </p:cNvPr>
          <p:cNvSpPr txBox="1"/>
          <p:nvPr/>
        </p:nvSpPr>
        <p:spPr>
          <a:xfrm>
            <a:off x="1204611" y="3786304"/>
            <a:ext cx="6604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953" y="3423218"/>
            <a:ext cx="4279763" cy="4279763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xmlns="" id="{3E5D2CA4-C385-4BB6-A6A0-4B25B52BEB04}"/>
              </a:ext>
            </a:extLst>
          </p:cNvPr>
          <p:cNvSpPr/>
          <p:nvPr/>
        </p:nvSpPr>
        <p:spPr>
          <a:xfrm>
            <a:off x="9165432" y="1453614"/>
            <a:ext cx="2933701" cy="1834528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00F9BF0-6286-4497-8E81-D16D8019A2B0}"/>
              </a:ext>
            </a:extLst>
          </p:cNvPr>
          <p:cNvGrpSpPr/>
          <p:nvPr/>
        </p:nvGrpSpPr>
        <p:grpSpPr>
          <a:xfrm>
            <a:off x="914400" y="4572000"/>
            <a:ext cx="6705600" cy="590686"/>
            <a:chOff x="914400" y="4572000"/>
            <a:chExt cx="6705600" cy="5906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1BD6B81-0D71-4128-A3B1-2C1EB4BCE2D6}"/>
                </a:ext>
              </a:extLst>
            </p:cNvPr>
            <p:cNvSpPr/>
            <p:nvPr/>
          </p:nvSpPr>
          <p:spPr>
            <a:xfrm>
              <a:off x="996951" y="4676569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   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91A50BD1-B374-4BBA-BC6C-96EAE3B6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572000"/>
              <a:ext cx="351352" cy="3513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650F201D-2A1E-47AB-8635-CB862DB975BF}"/>
              </a:ext>
            </a:extLst>
          </p:cNvPr>
          <p:cNvGrpSpPr/>
          <p:nvPr/>
        </p:nvGrpSpPr>
        <p:grpSpPr>
          <a:xfrm>
            <a:off x="914400" y="5220490"/>
            <a:ext cx="6705600" cy="605900"/>
            <a:chOff x="914400" y="5220490"/>
            <a:chExt cx="6705600" cy="60590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D0F4C772-C74A-4959-B89A-8FBD5BCF373D}"/>
                </a:ext>
              </a:extLst>
            </p:cNvPr>
            <p:cNvSpPr/>
            <p:nvPr/>
          </p:nvSpPr>
          <p:spPr>
            <a:xfrm>
              <a:off x="996951" y="5340273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   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CB412B8F-20EC-4022-8C72-065919F8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220490"/>
              <a:ext cx="351352" cy="35135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EF5B4BD2-6542-4E85-99B6-AD7FEE582DF5}"/>
              </a:ext>
            </a:extLst>
          </p:cNvPr>
          <p:cNvGrpSpPr/>
          <p:nvPr/>
        </p:nvGrpSpPr>
        <p:grpSpPr>
          <a:xfrm>
            <a:off x="914400" y="5896087"/>
            <a:ext cx="6705600" cy="607960"/>
            <a:chOff x="914400" y="5896087"/>
            <a:chExt cx="6705600" cy="60796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F03885C2-8A69-474F-ABED-3C9324C4B4C7}"/>
                </a:ext>
              </a:extLst>
            </p:cNvPr>
            <p:cNvSpPr/>
            <p:nvPr/>
          </p:nvSpPr>
          <p:spPr>
            <a:xfrm>
              <a:off x="996951" y="6017930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   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0D349B2C-632B-4EF5-819A-7CCDE1CC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896087"/>
              <a:ext cx="351352" cy="35135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76C2609-3723-461A-A222-77D9800C5051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0AE1F54-0CDF-4D3C-8906-73BE24C46C43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5AE6F86-FB14-480A-BC37-152D172E84C7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296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2335C0-695A-4DF7-BF42-F8932D9AEDF7}"/>
              </a:ext>
            </a:extLst>
          </p:cNvPr>
          <p:cNvSpPr/>
          <p:nvPr/>
        </p:nvSpPr>
        <p:spPr>
          <a:xfrm>
            <a:off x="71689" y="129031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57501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BE1288FB-F5A0-49A9-A356-97D475EEB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54931"/>
              </p:ext>
            </p:extLst>
          </p:nvPr>
        </p:nvGraphicFramePr>
        <p:xfrm>
          <a:off x="653134" y="1426379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xmlns="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xmlns="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9116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4F9809-B382-4AEE-B875-0F32DA6CFA5C}"/>
              </a:ext>
            </a:extLst>
          </p:cNvPr>
          <p:cNvSpPr txBox="1"/>
          <p:nvPr/>
        </p:nvSpPr>
        <p:spPr>
          <a:xfrm>
            <a:off x="1272739" y="1615506"/>
            <a:ext cx="52418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C8137D-C600-4A2C-B0BC-E506FE7FCF74}"/>
              </a:ext>
            </a:extLst>
          </p:cNvPr>
          <p:cNvSpPr txBox="1"/>
          <p:nvPr/>
        </p:nvSpPr>
        <p:spPr>
          <a:xfrm>
            <a:off x="1204611" y="3786304"/>
            <a:ext cx="6604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037" y="3442343"/>
            <a:ext cx="4279763" cy="427976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4049FF40-32A1-4ACA-B754-77F30C31EF29}"/>
              </a:ext>
            </a:extLst>
          </p:cNvPr>
          <p:cNvGrpSpPr/>
          <p:nvPr/>
        </p:nvGrpSpPr>
        <p:grpSpPr>
          <a:xfrm>
            <a:off x="1489391" y="4616374"/>
            <a:ext cx="6705600" cy="590686"/>
            <a:chOff x="914400" y="4572000"/>
            <a:chExt cx="6705600" cy="5906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1BD6B81-0D71-4128-A3B1-2C1EB4BCE2D6}"/>
                </a:ext>
              </a:extLst>
            </p:cNvPr>
            <p:cNvSpPr/>
            <p:nvPr/>
          </p:nvSpPr>
          <p:spPr>
            <a:xfrm>
              <a:off x="996951" y="4676569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   a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91A50BD1-B374-4BBA-BC6C-96EAE3B6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572000"/>
              <a:ext cx="351352" cy="35135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86334F5-4A7A-44B3-97D0-4F42185BCE8D}"/>
              </a:ext>
            </a:extLst>
          </p:cNvPr>
          <p:cNvGrpSpPr/>
          <p:nvPr/>
        </p:nvGrpSpPr>
        <p:grpSpPr>
          <a:xfrm>
            <a:off x="1295400" y="5486400"/>
            <a:ext cx="1921681" cy="861774"/>
            <a:chOff x="463621" y="5389559"/>
            <a:chExt cx="1921681" cy="86177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72C1DDB1-8812-49F6-AF5A-887874E8C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621" y="5450776"/>
              <a:ext cx="495229" cy="7273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C4934AA-595A-4B39-BED5-0EE031F7C9AF}"/>
                </a:ext>
              </a:extLst>
            </p:cNvPr>
            <p:cNvSpPr txBox="1"/>
            <p:nvPr/>
          </p:nvSpPr>
          <p:spPr>
            <a:xfrm>
              <a:off x="1090076" y="5389559"/>
              <a:ext cx="1295226" cy="8617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 err="1">
                  <a:solidFill>
                    <a:srgbClr val="F28D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28D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2800" b="1" dirty="0" err="1">
                  <a:solidFill>
                    <a:srgbClr val="F28D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endParaRPr lang="en-US" sz="2800" b="1" dirty="0">
                <a:solidFill>
                  <a:srgbClr val="F28D2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800" b="1" dirty="0" err="1">
                  <a:solidFill>
                    <a:srgbClr val="F28D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F28D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28D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endParaRPr lang="en-US" sz="2800" b="1" dirty="0">
                <a:solidFill>
                  <a:srgbClr val="F28D2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35A6005-3E4B-4819-8215-A7E75EF89CF3}"/>
              </a:ext>
            </a:extLst>
          </p:cNvPr>
          <p:cNvGrpSpPr/>
          <p:nvPr/>
        </p:nvGrpSpPr>
        <p:grpSpPr>
          <a:xfrm>
            <a:off x="3821030" y="5486400"/>
            <a:ext cx="2084291" cy="861774"/>
            <a:chOff x="2879883" y="5389559"/>
            <a:chExt cx="2084291" cy="8617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7A95BBF-13AC-4D6A-BE1A-B7E6EE4A24F5}"/>
                </a:ext>
              </a:extLst>
            </p:cNvPr>
            <p:cNvSpPr txBox="1"/>
            <p:nvPr/>
          </p:nvSpPr>
          <p:spPr>
            <a:xfrm>
              <a:off x="3489411" y="5389559"/>
              <a:ext cx="1474763" cy="8617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endParaRPr lang="en-US" sz="2800" b="1" dirty="0">
                <a:solidFill>
                  <a:srgbClr val="F3B06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3B06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E5260C65-285D-4557-9F51-8F27C0F7F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879883" y="5450776"/>
              <a:ext cx="495228" cy="72084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B2514D7-08B9-4FE6-A60D-2AABE7968767}"/>
              </a:ext>
            </a:extLst>
          </p:cNvPr>
          <p:cNvGrpSpPr/>
          <p:nvPr/>
        </p:nvGrpSpPr>
        <p:grpSpPr>
          <a:xfrm>
            <a:off x="6512475" y="5486400"/>
            <a:ext cx="1960691" cy="861774"/>
            <a:chOff x="5680696" y="5389559"/>
            <a:chExt cx="1960691" cy="86177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F1A1EDC7-C6D4-4CD9-8CC3-D24A3AC49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0696" y="5502527"/>
              <a:ext cx="551629" cy="67564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342B3FA-815B-4381-9B90-B755E8D8C489}"/>
                </a:ext>
              </a:extLst>
            </p:cNvPr>
            <p:cNvSpPr txBox="1"/>
            <p:nvPr/>
          </p:nvSpPr>
          <p:spPr>
            <a:xfrm>
              <a:off x="6346161" y="5389559"/>
              <a:ext cx="1295226" cy="8617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endParaRPr lang="en-US" sz="2800" b="1" dirty="0">
                <a:solidFill>
                  <a:srgbClr val="F3B06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khỉ</a:t>
              </a:r>
              <a:endParaRPr lang="en-US" sz="2800" b="1" dirty="0">
                <a:solidFill>
                  <a:srgbClr val="F3B06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17BBD85B-928F-4DB7-AEC3-CFF65CB77D87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EF2ED0DF-3176-49B4-A73A-53D2AAD266F4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0168733B-5CFF-4E94-9DFD-3A8F0DEED2AB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6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2335C0-695A-4DF7-BF42-F8932D9AEDF7}"/>
              </a:ext>
            </a:extLst>
          </p:cNvPr>
          <p:cNvSpPr/>
          <p:nvPr/>
        </p:nvSpPr>
        <p:spPr>
          <a:xfrm>
            <a:off x="236721" y="184793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57501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BE1288FB-F5A0-49A9-A356-97D475EEB658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371600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xmlns="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xmlns="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9116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4F9809-B382-4AEE-B875-0F32DA6CFA5C}"/>
              </a:ext>
            </a:extLst>
          </p:cNvPr>
          <p:cNvSpPr txBox="1"/>
          <p:nvPr/>
        </p:nvSpPr>
        <p:spPr>
          <a:xfrm>
            <a:off x="1272739" y="1615506"/>
            <a:ext cx="52418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C8137D-C600-4A2C-B0BC-E506FE7FCF74}"/>
              </a:ext>
            </a:extLst>
          </p:cNvPr>
          <p:cNvSpPr txBox="1"/>
          <p:nvPr/>
        </p:nvSpPr>
        <p:spPr>
          <a:xfrm>
            <a:off x="1204611" y="3786304"/>
            <a:ext cx="6604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037" y="3442343"/>
            <a:ext cx="4279763" cy="427976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2ABC99D-F155-417D-B08F-213B641D9607}"/>
              </a:ext>
            </a:extLst>
          </p:cNvPr>
          <p:cNvGrpSpPr/>
          <p:nvPr/>
        </p:nvGrpSpPr>
        <p:grpSpPr>
          <a:xfrm>
            <a:off x="1524000" y="4648200"/>
            <a:ext cx="6705600" cy="590686"/>
            <a:chOff x="914400" y="4572000"/>
            <a:chExt cx="6705600" cy="5906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1BD6B81-0D71-4128-A3B1-2C1EB4BCE2D6}"/>
                </a:ext>
              </a:extLst>
            </p:cNvPr>
            <p:cNvSpPr/>
            <p:nvPr/>
          </p:nvSpPr>
          <p:spPr>
            <a:xfrm>
              <a:off x="996951" y="4676569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    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91A50BD1-B374-4BBA-BC6C-96EAE3B6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572000"/>
              <a:ext cx="351352" cy="3513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35A6005-3E4B-4819-8215-A7E75EF89CF3}"/>
              </a:ext>
            </a:extLst>
          </p:cNvPr>
          <p:cNvGrpSpPr/>
          <p:nvPr/>
        </p:nvGrpSpPr>
        <p:grpSpPr>
          <a:xfrm>
            <a:off x="1742913" y="5539717"/>
            <a:ext cx="6263735" cy="720848"/>
            <a:chOff x="2879883" y="5450776"/>
            <a:chExt cx="6263735" cy="7208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7A95BBF-13AC-4D6A-BE1A-B7E6EE4A24F5}"/>
                </a:ext>
              </a:extLst>
            </p:cNvPr>
            <p:cNvSpPr txBox="1"/>
            <p:nvPr/>
          </p:nvSpPr>
          <p:spPr>
            <a:xfrm>
              <a:off x="3545932" y="5591633"/>
              <a:ext cx="559768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b="1" dirty="0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3B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2800" b="1" dirty="0">
                <a:solidFill>
                  <a:srgbClr val="F3B06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E5260C65-285D-4557-9F51-8F27C0F7F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879883" y="5450776"/>
              <a:ext cx="495228" cy="72084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BBC9A3EE-82F8-4E86-8B97-B58B186F25B6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C368C2F7-CC5F-44A0-9C41-4E9CEDB3C5AA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F4A83992-AFF8-4156-AF74-6F51F7A184CF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70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2335C0-695A-4DF7-BF42-F8932D9AEDF7}"/>
              </a:ext>
            </a:extLst>
          </p:cNvPr>
          <p:cNvSpPr/>
          <p:nvPr/>
        </p:nvSpPr>
        <p:spPr>
          <a:xfrm>
            <a:off x="46499" y="0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57501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BE1288FB-F5A0-49A9-A356-97D475EEB658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371600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xmlns="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xmlns="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9116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4F9809-B382-4AEE-B875-0F32DA6CFA5C}"/>
              </a:ext>
            </a:extLst>
          </p:cNvPr>
          <p:cNvSpPr txBox="1"/>
          <p:nvPr/>
        </p:nvSpPr>
        <p:spPr>
          <a:xfrm>
            <a:off x="1272739" y="1615506"/>
            <a:ext cx="52418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C8137D-C600-4A2C-B0BC-E506FE7FCF74}"/>
              </a:ext>
            </a:extLst>
          </p:cNvPr>
          <p:cNvSpPr txBox="1"/>
          <p:nvPr/>
        </p:nvSpPr>
        <p:spPr>
          <a:xfrm>
            <a:off x="1204611" y="3786304"/>
            <a:ext cx="6604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037" y="3442343"/>
            <a:ext cx="4279763" cy="42797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CC7444F-8B72-4BCB-8E3C-00D207416038}"/>
              </a:ext>
            </a:extLst>
          </p:cNvPr>
          <p:cNvGrpSpPr/>
          <p:nvPr/>
        </p:nvGrpSpPr>
        <p:grpSpPr>
          <a:xfrm>
            <a:off x="1447800" y="4706370"/>
            <a:ext cx="6705600" cy="590686"/>
            <a:chOff x="1447800" y="4706370"/>
            <a:chExt cx="6705600" cy="5906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E1BD6B81-0D71-4128-A3B1-2C1EB4BCE2D6}"/>
                </a:ext>
              </a:extLst>
            </p:cNvPr>
            <p:cNvSpPr/>
            <p:nvPr/>
          </p:nvSpPr>
          <p:spPr>
            <a:xfrm>
              <a:off x="1530351" y="4810939"/>
              <a:ext cx="6623049" cy="48611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Có tất cả bao nhiêu cái cốc được trang trí?</a:t>
              </a:r>
              <a:endPara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91A50BD1-B374-4BBA-BC6C-96EAE3B6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4706370"/>
              <a:ext cx="351352" cy="351352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7A95BBF-13AC-4D6A-BE1A-B7E6EE4A24F5}"/>
              </a:ext>
            </a:extLst>
          </p:cNvPr>
          <p:cNvSpPr txBox="1"/>
          <p:nvPr/>
        </p:nvSpPr>
        <p:spPr>
          <a:xfrm>
            <a:off x="1634715" y="5556647"/>
            <a:ext cx="667650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3B3951B-41D5-4E96-8D82-53060432C524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EB75125-FAF9-47D5-80A7-6D3CAC160F3E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1D6C49C-F390-44FF-8299-62DA5BE7D3D9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8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151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DF947-7E9C-496A-85DA-C3AB8B9F9CDA}"/>
              </a:ext>
            </a:extLst>
          </p:cNvPr>
          <p:cNvSpPr txBox="1"/>
          <p:nvPr/>
        </p:nvSpPr>
        <p:spPr>
          <a:xfrm>
            <a:off x="1298482" y="385117"/>
            <a:ext cx="1057501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BE1288FB-F5A0-49A9-A356-97D475EEB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90669"/>
              </p:ext>
            </p:extLst>
          </p:nvPr>
        </p:nvGraphicFramePr>
        <p:xfrm>
          <a:off x="700549" y="1395961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xmlns="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xmlns="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7704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B567A1-BE64-4791-A40B-4BC053046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32" y="1496290"/>
            <a:ext cx="495229" cy="72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97C088-6888-438C-80CA-8A94880B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72" y="1496290"/>
            <a:ext cx="495229" cy="727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2709CF-84BA-4B85-9025-B21B30B0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92" y="1496290"/>
            <a:ext cx="495229" cy="727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5DA263-6189-4AD9-803C-B7E336E2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32" y="1496290"/>
            <a:ext cx="495229" cy="727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E8F0C-C5D0-4607-956F-57414B6D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52" y="1496290"/>
            <a:ext cx="495229" cy="727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356B1E-711F-49E2-B26F-D0BD6DA5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12" y="1496290"/>
            <a:ext cx="495229" cy="727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9B917B-7B1C-40EE-ADE4-270CA3CC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70" y="1496290"/>
            <a:ext cx="495229" cy="727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BE91BA-BB38-47F9-B570-6655513D6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52" y="1496290"/>
            <a:ext cx="495229" cy="727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ACFF56D-9702-41AE-ACF8-A3C5F496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01682" y="2609970"/>
            <a:ext cx="495228" cy="72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818858-63D4-407D-B0C5-505C0A36B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32647" y="2609970"/>
            <a:ext cx="495228" cy="720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1F0F0F-39B0-4C33-A846-A3390061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63612" y="2609970"/>
            <a:ext cx="495228" cy="720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E92D637-FB34-4555-B4C8-79BF06FD6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94577" y="2609970"/>
            <a:ext cx="495228" cy="72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0686B0-9ADD-4494-8A9F-24D9F7DC4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542" y="2609970"/>
            <a:ext cx="495228" cy="7208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AAD5232-FB16-45D7-AF38-EA048863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56507" y="2609970"/>
            <a:ext cx="495228" cy="720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7ED7486-41D5-43BD-B577-2398FBEA4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87472" y="2609970"/>
            <a:ext cx="495228" cy="720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D4C432-8B72-49E5-8F75-160F96A9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18437" y="2609970"/>
            <a:ext cx="495228" cy="720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12EF19D-AB62-4507-B1A1-A619B8E9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9402" y="2609970"/>
            <a:ext cx="495228" cy="720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63D843C-DCF2-408A-8CA6-19F65D3E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80363" y="2609970"/>
            <a:ext cx="495228" cy="720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DB6597-BBDC-4CCC-A171-EC1B461AC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32" y="3694702"/>
            <a:ext cx="551629" cy="6756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025AEF6-CA63-44EE-9BDB-CBC831F3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84" y="3694702"/>
            <a:ext cx="551629" cy="6756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1F4E659-ADD5-4565-B5EC-501FD919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837" y="3694702"/>
            <a:ext cx="551629" cy="675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9ADBDF6-4F95-46A3-823C-102206F2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0" y="3694702"/>
            <a:ext cx="551629" cy="675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ADF60AF-1AA6-4793-981F-1B8A6291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542" y="3694702"/>
            <a:ext cx="551629" cy="675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C1A6AB-F79D-488F-A550-4700DF69D865}"/>
              </a:ext>
            </a:extLst>
          </p:cNvPr>
          <p:cNvSpPr txBox="1"/>
          <p:nvPr/>
        </p:nvSpPr>
        <p:spPr>
          <a:xfrm>
            <a:off x="2560411" y="829367"/>
            <a:ext cx="460818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 giấy chúng em trang trí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4F9809-B382-4AEE-B875-0F32DA6CFA5C}"/>
              </a:ext>
            </a:extLst>
          </p:cNvPr>
          <p:cNvSpPr txBox="1"/>
          <p:nvPr/>
        </p:nvSpPr>
        <p:spPr>
          <a:xfrm>
            <a:off x="1272739" y="1615506"/>
            <a:ext cx="52418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53A1CC6-AA79-4A4F-8C1B-8A3921037F23}"/>
              </a:ext>
            </a:extLst>
          </p:cNvPr>
          <p:cNvSpPr txBox="1"/>
          <p:nvPr/>
        </p:nvSpPr>
        <p:spPr>
          <a:xfrm>
            <a:off x="1141291" y="2724172"/>
            <a:ext cx="78707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C8137D-C600-4A2C-B0BC-E506FE7FCF74}"/>
              </a:ext>
            </a:extLst>
          </p:cNvPr>
          <p:cNvSpPr txBox="1"/>
          <p:nvPr/>
        </p:nvSpPr>
        <p:spPr>
          <a:xfrm>
            <a:off x="1204611" y="3786304"/>
            <a:ext cx="66043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E8B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3200" b="1" dirty="0">
              <a:solidFill>
                <a:srgbClr val="FE8B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E35828F-2797-48F4-895D-AFEFF0AAB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953" y="3423218"/>
            <a:ext cx="4279763" cy="4279763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xmlns="" id="{3E5D2CA4-C385-4BB6-A6A0-4B25B52BEB04}"/>
              </a:ext>
            </a:extLst>
          </p:cNvPr>
          <p:cNvSpPr/>
          <p:nvPr/>
        </p:nvSpPr>
        <p:spPr>
          <a:xfrm>
            <a:off x="9165432" y="1453614"/>
            <a:ext cx="2933701" cy="1834528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CD56A1-552D-4B28-A3D0-68B22B5CD0C0}"/>
              </a:ext>
            </a:extLst>
          </p:cNvPr>
          <p:cNvSpPr txBox="1"/>
          <p:nvPr/>
        </p:nvSpPr>
        <p:spPr>
          <a:xfrm>
            <a:off x="535668" y="4661739"/>
            <a:ext cx="7824258" cy="1723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692FEF2A-442D-43CE-AFCE-EBFA8D799C69}"/>
              </a:ext>
            </a:extLst>
          </p:cNvPr>
          <p:cNvGrpSpPr/>
          <p:nvPr/>
        </p:nvGrpSpPr>
        <p:grpSpPr>
          <a:xfrm>
            <a:off x="647700" y="304800"/>
            <a:ext cx="622300" cy="622300"/>
            <a:chOff x="647700" y="304800"/>
            <a:chExt cx="622300" cy="6223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AC06100C-7409-4503-AB52-73A1722064FD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8C2CDBB-206F-446A-84FE-E2DF21C6D7BF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4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0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1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6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7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2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3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" grpId="0" uiExpand="1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DF947-7E9C-496A-85DA-C3AB8B9F9CDA}"/>
              </a:ext>
            </a:extLst>
          </p:cNvPr>
          <p:cNvSpPr txBox="1"/>
          <p:nvPr/>
        </p:nvSpPr>
        <p:spPr>
          <a:xfrm>
            <a:off x="1103139" y="431982"/>
            <a:ext cx="111883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C1A6AB-F79D-488F-A550-4700DF69D865}"/>
              </a:ext>
            </a:extLst>
          </p:cNvPr>
          <p:cNvSpPr txBox="1"/>
          <p:nvPr/>
        </p:nvSpPr>
        <p:spPr>
          <a:xfrm>
            <a:off x="1809454" y="845067"/>
            <a:ext cx="59204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EC8959EB-9DAE-49E5-9AAA-5924AC401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8218" r="20876" b="7911"/>
          <a:stretch/>
        </p:blipFill>
        <p:spPr>
          <a:xfrm>
            <a:off x="9381952" y="3054486"/>
            <a:ext cx="2416698" cy="3814890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B64449B2-3091-4CAA-973E-4C1156150F16}"/>
              </a:ext>
            </a:extLst>
          </p:cNvPr>
          <p:cNvGrpSpPr/>
          <p:nvPr/>
        </p:nvGrpSpPr>
        <p:grpSpPr>
          <a:xfrm>
            <a:off x="708094" y="4572000"/>
            <a:ext cx="8328555" cy="590587"/>
            <a:chOff x="708094" y="4572000"/>
            <a:chExt cx="8328555" cy="59058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E2C543C4-B7FB-4FF8-BFC3-65176124AD75}"/>
                </a:ext>
              </a:extLst>
            </p:cNvPr>
            <p:cNvSpPr/>
            <p:nvPr/>
          </p:nvSpPr>
          <p:spPr>
            <a:xfrm>
              <a:off x="848931" y="4676470"/>
              <a:ext cx="8187718" cy="4861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  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8204E02C-D807-4CA4-A257-2F5A14E0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4" y="4572000"/>
              <a:ext cx="351352" cy="351352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06638E9A-984B-484B-A38A-F0E521659B25}"/>
              </a:ext>
            </a:extLst>
          </p:cNvPr>
          <p:cNvGrpSpPr/>
          <p:nvPr/>
        </p:nvGrpSpPr>
        <p:grpSpPr>
          <a:xfrm>
            <a:off x="666789" y="5559132"/>
            <a:ext cx="8369860" cy="1070268"/>
            <a:chOff x="666789" y="5559132"/>
            <a:chExt cx="8369860" cy="1070268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7663595B-037B-4754-B797-0AB9A0DC414B}"/>
                </a:ext>
              </a:extLst>
            </p:cNvPr>
            <p:cNvSpPr/>
            <p:nvPr/>
          </p:nvSpPr>
          <p:spPr>
            <a:xfrm>
              <a:off x="848931" y="5712819"/>
              <a:ext cx="8187718" cy="91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2l,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2l,</a:t>
              </a:r>
              <a:b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2l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AEA2C357-D0F4-45B2-9846-EFB165FB9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89" y="5559132"/>
              <a:ext cx="351352" cy="351352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5E91B983-772F-47B2-872D-2310BB5690CD}"/>
              </a:ext>
            </a:extLst>
          </p:cNvPr>
          <p:cNvSpPr txBox="1"/>
          <p:nvPr/>
        </p:nvSpPr>
        <p:spPr>
          <a:xfrm>
            <a:off x="1103139" y="5365476"/>
            <a:ext cx="115044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1l </a:t>
            </a:r>
            <a:r>
              <a:rPr lang="en-US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9A1CA63F-49FF-47E6-A965-E1B76322A74D}"/>
              </a:ext>
            </a:extLst>
          </p:cNvPr>
          <p:cNvGrpSpPr/>
          <p:nvPr/>
        </p:nvGrpSpPr>
        <p:grpSpPr>
          <a:xfrm>
            <a:off x="2262298" y="5390950"/>
            <a:ext cx="994110" cy="252926"/>
            <a:chOff x="2282490" y="5653824"/>
            <a:chExt cx="994110" cy="252926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3AEB4D6F-8F5C-4838-8308-E6B5451AD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2490" y="5653824"/>
              <a:ext cx="193910" cy="252926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E91D3054-C723-4C67-97C2-87129876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6708" y="5653824"/>
              <a:ext cx="193910" cy="252926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39EF80A4-E48A-4389-B3B6-EBC92AC73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4699" y="5653824"/>
              <a:ext cx="193910" cy="25292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55C745A9-D8EC-4D48-AED3-B5267149F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2690" y="5653824"/>
              <a:ext cx="193910" cy="25292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78866829-812B-43DD-8F8A-D55E56DBD401}"/>
              </a:ext>
            </a:extLst>
          </p:cNvPr>
          <p:cNvGrpSpPr/>
          <p:nvPr/>
        </p:nvGrpSpPr>
        <p:grpSpPr>
          <a:xfrm>
            <a:off x="392076" y="351233"/>
            <a:ext cx="622300" cy="622300"/>
            <a:chOff x="647700" y="304800"/>
            <a:chExt cx="622300" cy="6223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E871368F-0045-4B7A-8A8B-18909171F04E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52434B00-C101-43C9-A620-DEA3E799AB25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36A1AB12-D3D4-441A-A735-9BD079166A9C}"/>
              </a:ext>
            </a:extLst>
          </p:cNvPr>
          <p:cNvGrpSpPr/>
          <p:nvPr/>
        </p:nvGrpSpPr>
        <p:grpSpPr>
          <a:xfrm>
            <a:off x="465655" y="1386618"/>
            <a:ext cx="8522947" cy="3145809"/>
            <a:chOff x="465655" y="1386618"/>
            <a:chExt cx="8522947" cy="314580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511BFFA-C4CC-49A7-9B38-66AD6587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8141" y="1412517"/>
              <a:ext cx="963059" cy="93857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FE14EC8-FF53-4AEC-B3D8-6B7BCDA6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696" y="2513819"/>
              <a:ext cx="733947" cy="90756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01F40FE4-7BC0-478A-A639-451195A8E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6547" y="3528293"/>
              <a:ext cx="746243" cy="93857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7277EF4D-2D45-4EFC-B5B5-8753741E6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5616" y="1548872"/>
              <a:ext cx="510495" cy="6658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ED05C87D-DD04-4CFF-BC2E-A9E9D8BA3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937" y="1548872"/>
              <a:ext cx="510495" cy="6658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3739D00E-38E5-4150-8E92-8997FED22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8422" y="1548872"/>
              <a:ext cx="510495" cy="6658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B6AEE31F-945C-428F-A8BF-8B82061E0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3906" y="1548872"/>
              <a:ext cx="510495" cy="6658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19D119C9-A154-49E9-87A0-B24C5E5A5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9391" y="1548872"/>
              <a:ext cx="510495" cy="6658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638C0F23-5A74-4157-ACE7-DB9E8EC3C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2677" y="1548872"/>
              <a:ext cx="510495" cy="6658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FD45F46-2329-4617-882E-4B5E83252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5616" y="2637459"/>
              <a:ext cx="510495" cy="66586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63326CC7-B17B-47F9-8C5F-FAE0FC24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937" y="2637459"/>
              <a:ext cx="510495" cy="66586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4FAFA7C3-219D-400A-99E5-A2D8DAA3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8422" y="2637459"/>
              <a:ext cx="510495" cy="66586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F915E4D4-3C91-4490-9539-A81B0B9C4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3906" y="2637459"/>
              <a:ext cx="510495" cy="66586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F7BE3F74-7D4F-4561-B6AC-ABCFCB73C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9391" y="2637459"/>
              <a:ext cx="510495" cy="66586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44811B9E-03EE-4E1F-AB03-01FA9B854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2677" y="2637459"/>
              <a:ext cx="510495" cy="66586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B42F52C5-CC4D-456E-BA2F-05B50300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1157" y="2637459"/>
              <a:ext cx="510495" cy="66586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FD4A9405-3315-46FC-940A-FD4A7110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09637" y="2637459"/>
              <a:ext cx="510495" cy="66586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1C379DE5-1C68-45FD-892C-2424A5B0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5616" y="3682596"/>
              <a:ext cx="510495" cy="66586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4465AFE4-90AD-40CD-AFFB-28B469AD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937" y="3682596"/>
              <a:ext cx="510495" cy="66586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4DD3CAE4-E6A1-46F6-9A45-D5FBF7CE3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8422" y="3682596"/>
              <a:ext cx="510495" cy="66586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BC228B8A-E16B-49A0-9948-19DC9550F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3906" y="3682596"/>
              <a:ext cx="510495" cy="66586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3CC345DD-3D93-42A2-8B34-449384E5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9391" y="3682596"/>
              <a:ext cx="510495" cy="665863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815EEC0-8F28-4378-A92F-77F083B4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2677" y="3682596"/>
              <a:ext cx="510495" cy="665863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4ADC8CF7-6B88-42A8-BC85-A99A99685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1157" y="3682596"/>
              <a:ext cx="510495" cy="66586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2784C99B-EF0F-4ECD-96A0-C9458289C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09637" y="3682596"/>
              <a:ext cx="510495" cy="66586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150B1D68-5A8B-454C-8CA8-90D21762E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8117" y="3682596"/>
              <a:ext cx="510495" cy="66586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713C4C78-B9EA-4D56-BBF0-6F9F40D9D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6597" y="3682596"/>
              <a:ext cx="510495" cy="665863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497C20D4-D1D4-44F3-AF1B-B9639700E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5655" y="1386618"/>
              <a:ext cx="8522947" cy="3145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0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3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4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9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0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3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4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9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0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2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2" grpId="0"/>
          <p:bldP spid="7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DF947-7E9C-496A-85DA-C3AB8B9F9CDA}"/>
              </a:ext>
            </a:extLst>
          </p:cNvPr>
          <p:cNvSpPr txBox="1"/>
          <p:nvPr/>
        </p:nvSpPr>
        <p:spPr>
          <a:xfrm>
            <a:off x="1103139" y="431982"/>
            <a:ext cx="111883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BE1288FB-F5A0-49A9-A356-97D475EEB658}"/>
              </a:ext>
            </a:extLst>
          </p:cNvPr>
          <p:cNvGraphicFramePr>
            <a:graphicFrameLocks noGrp="1"/>
          </p:cNvGraphicFramePr>
          <p:nvPr/>
        </p:nvGraphicFramePr>
        <p:xfrm>
          <a:off x="520900" y="1381299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xmlns="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xmlns="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77046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C1A6AB-F79D-488F-A550-4700DF69D865}"/>
              </a:ext>
            </a:extLst>
          </p:cNvPr>
          <p:cNvSpPr txBox="1"/>
          <p:nvPr/>
        </p:nvSpPr>
        <p:spPr>
          <a:xfrm>
            <a:off x="1809454" y="845067"/>
            <a:ext cx="59204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511BFFA-C4CC-49A7-9B38-66AD6587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41" y="1412517"/>
            <a:ext cx="963059" cy="9385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FE14EC8-FF53-4AEC-B3D8-6B7BCDA6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96" y="2513819"/>
            <a:ext cx="733947" cy="9075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1F40FE4-7BC0-478A-A639-451195A8E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47" y="3528293"/>
            <a:ext cx="746243" cy="9385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277EF4D-2D45-4EFC-B5B5-8753741E6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1548872"/>
            <a:ext cx="510495" cy="6658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05C87D-DD04-4CFF-BC2E-A9E9D8BA3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1548872"/>
            <a:ext cx="510495" cy="66586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739D00E-38E5-4150-8E92-8997FED22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1548872"/>
            <a:ext cx="510495" cy="6658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B6AEE31F-945C-428F-A8BF-8B82061E0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1548872"/>
            <a:ext cx="510495" cy="6658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19D119C9-A154-49E9-87A0-B24C5E5A5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1548872"/>
            <a:ext cx="510495" cy="6658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638C0F23-5A74-4157-ACE7-DB9E8EC3C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1548872"/>
            <a:ext cx="510495" cy="6658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FD45F46-2329-4617-882E-4B5E83252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2637459"/>
            <a:ext cx="510495" cy="6658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3326CC7-B17B-47F9-8C5F-FAE0FC240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2637459"/>
            <a:ext cx="510495" cy="6658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4FAFA7C3-219D-400A-99E5-A2D8DAA35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2637459"/>
            <a:ext cx="510495" cy="6658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915E4D4-3C91-4490-9539-A81B0B9C4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2637459"/>
            <a:ext cx="510495" cy="6658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F7BE3F74-7D4F-4561-B6AC-ABCFCB73C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2637459"/>
            <a:ext cx="510495" cy="6658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44811B9E-03EE-4E1F-AB03-01FA9B854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2637459"/>
            <a:ext cx="510495" cy="66586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B42F52C5-CC4D-456E-BA2F-05B503003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157" y="2637459"/>
            <a:ext cx="510495" cy="66586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FD4A9405-3315-46FC-940A-FD4A71105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637" y="2637459"/>
            <a:ext cx="510495" cy="66586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C379DE5-1C68-45FD-892C-2424A5B06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3682596"/>
            <a:ext cx="510495" cy="6658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4465AFE4-90AD-40CD-AFFB-28B469AD1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3682596"/>
            <a:ext cx="510495" cy="66586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DD3CAE4-E6A1-46F6-9A45-D5FBF7CE3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3682596"/>
            <a:ext cx="510495" cy="66586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BC228B8A-E16B-49A0-9948-19DC9550F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3682596"/>
            <a:ext cx="510495" cy="6658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3CC345DD-3D93-42A2-8B34-449384E5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3682596"/>
            <a:ext cx="510495" cy="66586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815EEC0-8F28-4378-A92F-77F083B48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3682596"/>
            <a:ext cx="510495" cy="66586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4ADC8CF7-6B88-42A8-BC85-A99A99685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157" y="3682596"/>
            <a:ext cx="510495" cy="66586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784C99B-EF0F-4ECD-96A0-C9458289C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637" y="3682596"/>
            <a:ext cx="510495" cy="66586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150B1D68-5A8B-454C-8CA8-90D21762E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117" y="3682596"/>
            <a:ext cx="510495" cy="66586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713C4C78-B9EA-4D56-BBF0-6F9F40D9D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597" y="3682596"/>
            <a:ext cx="510495" cy="6658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21A72E7-8B0F-425E-8737-813E7AD36345}"/>
              </a:ext>
            </a:extLst>
          </p:cNvPr>
          <p:cNvGrpSpPr/>
          <p:nvPr/>
        </p:nvGrpSpPr>
        <p:grpSpPr>
          <a:xfrm>
            <a:off x="708094" y="4572000"/>
            <a:ext cx="8328555" cy="590587"/>
            <a:chOff x="708094" y="4572000"/>
            <a:chExt cx="8328555" cy="59058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E2C543C4-B7FB-4FF8-BFC3-65176124AD75}"/>
                </a:ext>
              </a:extLst>
            </p:cNvPr>
            <p:cNvSpPr/>
            <p:nvPr/>
          </p:nvSpPr>
          <p:spPr>
            <a:xfrm>
              <a:off x="848931" y="4676470"/>
              <a:ext cx="8187718" cy="4861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  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8204E02C-D807-4CA4-A257-2F5A14E0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4" y="4572000"/>
              <a:ext cx="351352" cy="35135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3CC47C-F8D3-4743-BA2A-B0E7569DE023}"/>
              </a:ext>
            </a:extLst>
          </p:cNvPr>
          <p:cNvSpPr txBox="1"/>
          <p:nvPr/>
        </p:nvSpPr>
        <p:spPr>
          <a:xfrm>
            <a:off x="520900" y="5198738"/>
            <a:ext cx="914734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algn="l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D618B18B-25C2-49E8-8F6E-E20B57021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250" y="2919009"/>
            <a:ext cx="3038758" cy="3929427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55920F05-E711-4506-A7E6-8E2E69C623AB}"/>
              </a:ext>
            </a:extLst>
          </p:cNvPr>
          <p:cNvGrpSpPr/>
          <p:nvPr/>
        </p:nvGrpSpPr>
        <p:grpSpPr>
          <a:xfrm>
            <a:off x="392076" y="351233"/>
            <a:ext cx="622300" cy="622300"/>
            <a:chOff x="647700" y="304800"/>
            <a:chExt cx="622300" cy="6223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A4411CFC-6673-404F-B384-F660D60443A9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0F3A73A7-1B02-48D3-8D86-516636C3EA1B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6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uiExpand="1" build="p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B1460F-E9AC-4444-AFC6-24D4DB971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2335C0-695A-4DF7-BF42-F8932D9AEDF7}"/>
              </a:ext>
            </a:extLst>
          </p:cNvPr>
          <p:cNvSpPr/>
          <p:nvPr/>
        </p:nvSpPr>
        <p:spPr>
          <a:xfrm>
            <a:off x="228600" y="190500"/>
            <a:ext cx="11734800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DF947-7E9C-496A-85DA-C3AB8B9F9CDA}"/>
              </a:ext>
            </a:extLst>
          </p:cNvPr>
          <p:cNvSpPr txBox="1"/>
          <p:nvPr/>
        </p:nvSpPr>
        <p:spPr>
          <a:xfrm>
            <a:off x="1103139" y="431982"/>
            <a:ext cx="111883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BE1288FB-F5A0-49A9-A356-97D475EEB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442818"/>
              </p:ext>
            </p:extLst>
          </p:nvPr>
        </p:nvGraphicFramePr>
        <p:xfrm>
          <a:off x="520900" y="1381299"/>
          <a:ext cx="8496300" cy="312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3291">
                  <a:extLst>
                    <a:ext uri="{9D8B030D-6E8A-4147-A177-3AD203B41FA5}">
                      <a16:colId xmlns:a16="http://schemas.microsoft.com/office/drawing/2014/main" xmlns="" val="4238083521"/>
                    </a:ext>
                  </a:extLst>
                </a:gridCol>
                <a:gridCol w="6593009">
                  <a:extLst>
                    <a:ext uri="{9D8B030D-6E8A-4147-A177-3AD203B41FA5}">
                      <a16:colId xmlns:a16="http://schemas.microsoft.com/office/drawing/2014/main" xmlns="" val="1744053538"/>
                    </a:ext>
                  </a:extLst>
                </a:gridCol>
              </a:tblGrid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7990116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6358781"/>
                  </a:ext>
                </a:extLst>
              </a:tr>
              <a:tr h="104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77046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C1A6AB-F79D-488F-A550-4700DF69D865}"/>
              </a:ext>
            </a:extLst>
          </p:cNvPr>
          <p:cNvSpPr txBox="1"/>
          <p:nvPr/>
        </p:nvSpPr>
        <p:spPr>
          <a:xfrm>
            <a:off x="1809454" y="845067"/>
            <a:ext cx="592046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511BFFA-C4CC-49A7-9B38-66AD6587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41" y="1412517"/>
            <a:ext cx="963059" cy="9385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FE14EC8-FF53-4AEC-B3D8-6B7BCDA6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96" y="2513819"/>
            <a:ext cx="733947" cy="9075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1F40FE4-7BC0-478A-A639-451195A8E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47" y="3528293"/>
            <a:ext cx="746243" cy="9385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277EF4D-2D45-4EFC-B5B5-8753741E6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1548872"/>
            <a:ext cx="510495" cy="6658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05C87D-DD04-4CFF-BC2E-A9E9D8BA3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1548872"/>
            <a:ext cx="510495" cy="66586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739D00E-38E5-4150-8E92-8997FED22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1548872"/>
            <a:ext cx="510495" cy="6658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B6AEE31F-945C-428F-A8BF-8B82061E0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1548872"/>
            <a:ext cx="510495" cy="6658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19D119C9-A154-49E9-87A0-B24C5E5A5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1548872"/>
            <a:ext cx="510495" cy="6658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638C0F23-5A74-4157-ACE7-DB9E8EC3C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1548872"/>
            <a:ext cx="510495" cy="6658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FD45F46-2329-4617-882E-4B5E83252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2637459"/>
            <a:ext cx="510495" cy="6658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3326CC7-B17B-47F9-8C5F-FAE0FC240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2637459"/>
            <a:ext cx="510495" cy="6658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4FAFA7C3-219D-400A-99E5-A2D8DAA35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2637459"/>
            <a:ext cx="510495" cy="6658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915E4D4-3C91-4490-9539-A81B0B9C4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2637459"/>
            <a:ext cx="510495" cy="6658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F7BE3F74-7D4F-4561-B6AC-ABCFCB73C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2637459"/>
            <a:ext cx="510495" cy="6658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44811B9E-03EE-4E1F-AB03-01FA9B854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2637459"/>
            <a:ext cx="510495" cy="66586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B42F52C5-CC4D-456E-BA2F-05B503003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157" y="2637459"/>
            <a:ext cx="510495" cy="66586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FD4A9405-3315-46FC-940A-FD4A71105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637" y="2637459"/>
            <a:ext cx="510495" cy="66586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C379DE5-1C68-45FD-892C-2424A5B06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16" y="3682596"/>
            <a:ext cx="510495" cy="6658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4465AFE4-90AD-40CD-AFFB-28B469AD1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937" y="3682596"/>
            <a:ext cx="510495" cy="66586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DD3CAE4-E6A1-46F6-9A45-D5FBF7CE3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22" y="3682596"/>
            <a:ext cx="510495" cy="66586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BC228B8A-E16B-49A0-9948-19DC9550F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06" y="3682596"/>
            <a:ext cx="510495" cy="6658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3CC345DD-3D93-42A2-8B34-449384E5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391" y="3682596"/>
            <a:ext cx="510495" cy="66586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815EEC0-8F28-4378-A92F-77F083B48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677" y="3682596"/>
            <a:ext cx="510495" cy="66586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4ADC8CF7-6B88-42A8-BC85-A99A99685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157" y="3682596"/>
            <a:ext cx="510495" cy="66586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784C99B-EF0F-4ECD-96A0-C9458289C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637" y="3682596"/>
            <a:ext cx="510495" cy="66586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150B1D68-5A8B-454C-8CA8-90D21762E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117" y="3682596"/>
            <a:ext cx="510495" cy="66586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713C4C78-B9EA-4D56-BBF0-6F9F40D9D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597" y="3682596"/>
            <a:ext cx="510495" cy="665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3CC47C-F8D3-4743-BA2A-B0E7569DE023}"/>
              </a:ext>
            </a:extLst>
          </p:cNvPr>
          <p:cNvSpPr txBox="1"/>
          <p:nvPr/>
        </p:nvSpPr>
        <p:spPr>
          <a:xfrm>
            <a:off x="760265" y="5126605"/>
            <a:ext cx="8368271" cy="12741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2l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2l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5000"/>
              </a:lnSpc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2l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52F98C6-4F5C-4A2C-B674-E0BB9378896A}"/>
              </a:ext>
            </a:extLst>
          </p:cNvPr>
          <p:cNvGrpSpPr/>
          <p:nvPr/>
        </p:nvGrpSpPr>
        <p:grpSpPr>
          <a:xfrm>
            <a:off x="909402" y="4725111"/>
            <a:ext cx="2153269" cy="369332"/>
            <a:chOff x="909402" y="4725111"/>
            <a:chExt cx="2153269" cy="36933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CE7466FB-5935-4AB7-B5EF-D600833271EF}"/>
                </a:ext>
              </a:extLst>
            </p:cNvPr>
            <p:cNvSpPr txBox="1"/>
            <p:nvPr/>
          </p:nvSpPr>
          <p:spPr>
            <a:xfrm>
              <a:off x="909402" y="4725111"/>
              <a:ext cx="117339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1l = 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C91C9433-9B96-4785-AD80-6C211D07B4B0}"/>
                </a:ext>
              </a:extLst>
            </p:cNvPr>
            <p:cNvGrpSpPr/>
            <p:nvPr/>
          </p:nvGrpSpPr>
          <p:grpSpPr>
            <a:xfrm>
              <a:off x="2068561" y="4750585"/>
              <a:ext cx="994110" cy="252926"/>
              <a:chOff x="2282490" y="5653824"/>
              <a:chExt cx="994110" cy="252926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8F673DC4-35BE-4EE1-A515-D552FE42E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2490" y="5653824"/>
                <a:ext cx="193910" cy="2529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xmlns="" id="{78592831-3091-4FBA-8D03-DF4B46EC6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6708" y="5653824"/>
                <a:ext cx="193910" cy="252926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4E9E0120-A1DC-4446-8148-4563D1B4C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14699" y="5653824"/>
                <a:ext cx="193910" cy="2529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3C3D6ACE-FDF0-4F36-AE4D-4EFDB0816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2690" y="5653824"/>
                <a:ext cx="193910" cy="252926"/>
              </a:xfrm>
              <a:prstGeom prst="rect">
                <a:avLst/>
              </a:prstGeom>
            </p:spPr>
          </p:pic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298E037-A87B-41C5-87F9-05D133A1D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573" y="2590800"/>
            <a:ext cx="3241041" cy="419100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B728065A-E5E8-456C-90A1-CF69F8DA14D0}"/>
              </a:ext>
            </a:extLst>
          </p:cNvPr>
          <p:cNvGrpSpPr/>
          <p:nvPr/>
        </p:nvGrpSpPr>
        <p:grpSpPr>
          <a:xfrm>
            <a:off x="392076" y="351233"/>
            <a:ext cx="622300" cy="622300"/>
            <a:chOff x="647700" y="304800"/>
            <a:chExt cx="622300" cy="6223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8BA77798-43C5-46E8-8607-BF226E23504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0932A186-4194-40B8-983F-9720AA564DC1}"/>
                </a:ext>
              </a:extLst>
            </p:cNvPr>
            <p:cNvSpPr txBox="1"/>
            <p:nvPr/>
          </p:nvSpPr>
          <p:spPr>
            <a:xfrm>
              <a:off x="854654" y="364339"/>
              <a:ext cx="20839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5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3DE978-D690-4A2F-9E65-1C739B965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8D14F77-E0A2-4105-8757-64C79B6F986A}"/>
              </a:ext>
            </a:extLst>
          </p:cNvPr>
          <p:cNvGrpSpPr/>
          <p:nvPr/>
        </p:nvGrpSpPr>
        <p:grpSpPr>
          <a:xfrm>
            <a:off x="228600" y="449994"/>
            <a:ext cx="8371587" cy="3588606"/>
            <a:chOff x="228600" y="449994"/>
            <a:chExt cx="8371587" cy="358860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3FA41771-53C1-461E-9E3C-F4C3CF491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28600" y="449994"/>
              <a:ext cx="8371587" cy="35886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74BBC65-D11E-4113-BF00-374A4379AE05}"/>
                </a:ext>
              </a:extLst>
            </p:cNvPr>
            <p:cNvSpPr txBox="1"/>
            <p:nvPr/>
          </p:nvSpPr>
          <p:spPr>
            <a:xfrm>
              <a:off x="838200" y="1447800"/>
              <a:ext cx="746760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2l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3CD1DC8-53A0-40A5-ADFA-627585AEABE3}"/>
                </a:ext>
              </a:extLst>
            </p:cNvPr>
            <p:cNvSpPr txBox="1"/>
            <p:nvPr/>
          </p:nvSpPr>
          <p:spPr>
            <a:xfrm>
              <a:off x="2014333" y="2672950"/>
              <a:ext cx="485549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2l </a:t>
              </a:r>
              <a:r>
                <a:rPr lang="en-US" sz="2800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đương</a:t>
              </a:r>
              <a:r>
                <a:rPr lang="en-US" sz="28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chai 500ml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1B83CA-E961-45F3-915B-2168CA62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223" y="1524000"/>
            <a:ext cx="4038600" cy="52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8600"/>
            <a:ext cx="8649020" cy="502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9" b="99457" l="3022" r="99588">
                        <a14:foregroundMark x1="35165" y1="7065" x2="35714" y2="93478"/>
                        <a14:foregroundMark x1="10989" y1="27717" x2="14011" y2="62228"/>
                        <a14:foregroundMark x1="14011" y1="62228" x2="17033" y2="75272"/>
                        <a14:foregroundMark x1="17033" y1="75272" x2="21566" y2="85870"/>
                        <a14:foregroundMark x1="21566" y1="85870" x2="36676" y2="93750"/>
                        <a14:foregroundMark x1="36676" y1="93750" x2="61813" y2="95652"/>
                        <a14:foregroundMark x1="61813" y1="95652" x2="70330" y2="94022"/>
                        <a14:foregroundMark x1="70330" y1="94022" x2="76786" y2="88859"/>
                        <a14:foregroundMark x1="76786" y1="88859" x2="83516" y2="62228"/>
                        <a14:foregroundMark x1="83516" y1="62228" x2="84066" y2="52989"/>
                        <a14:foregroundMark x1="91758" y1="64674" x2="94505" y2="77989"/>
                        <a14:foregroundMark x1="94505" y1="77989" x2="94780" y2="92391"/>
                        <a14:foregroundMark x1="94780" y1="92391" x2="89698" y2="99728"/>
                        <a14:foregroundMark x1="11951" y1="33152" x2="21016" y2="76902"/>
                        <a14:foregroundMark x1="21016" y1="76902" x2="25962" y2="89674"/>
                        <a14:foregroundMark x1="25962" y1="89674" x2="26236" y2="90217"/>
                        <a14:foregroundMark x1="6731" y1="47283" x2="15110" y2="99457"/>
                        <a14:foregroundMark x1="15110" y1="99457" x2="15110" y2="99457"/>
                        <a14:foregroundMark x1="71566" y1="17663" x2="60852" y2="82609"/>
                        <a14:foregroundMark x1="66071" y1="27174" x2="55769" y2="66033"/>
                        <a14:foregroundMark x1="55769" y1="66033" x2="52610" y2="87500"/>
                        <a14:foregroundMark x1="71703" y1="45109" x2="71703" y2="69565"/>
                        <a14:foregroundMark x1="68681" y1="40489" x2="73489" y2="54620"/>
                        <a14:foregroundMark x1="73489" y1="54620" x2="75962" y2="70380"/>
                        <a14:foregroundMark x1="82418" y1="61141" x2="89835" y2="69837"/>
                        <a14:foregroundMark x1="89835" y1="69837" x2="93681" y2="83152"/>
                        <a14:foregroundMark x1="93681" y1="83152" x2="93681" y2="92391"/>
                        <a14:foregroundMark x1="95742" y1="67935" x2="96291" y2="87772"/>
                        <a14:foregroundMark x1="96291" y1="87772" x2="94643" y2="99185"/>
                        <a14:foregroundMark x1="65659" y1="74457" x2="54808" y2="87500"/>
                        <a14:foregroundMark x1="54808" y1="87500" x2="32555" y2="94293"/>
                        <a14:foregroundMark x1="21016" y1="77989" x2="46703" y2="91304"/>
                        <a14:foregroundMark x1="44780" y1="65489" x2="47665" y2="92663"/>
                        <a14:foregroundMark x1="30632" y1="49728" x2="49038" y2="89130"/>
                        <a14:foregroundMark x1="49038" y1="89130" x2="51786" y2="92663"/>
                        <a14:foregroundMark x1="26786" y1="52174" x2="45604" y2="80163"/>
                        <a14:foregroundMark x1="27747" y1="50000" x2="31593" y2="88315"/>
                        <a14:foregroundMark x1="29808" y1="46739" x2="27747" y2="80163"/>
                        <a14:foregroundMark x1="66346" y1="5707" x2="67170" y2="28533"/>
                        <a14:foregroundMark x1="30495" y1="15217" x2="37363" y2="11141"/>
                        <a14:foregroundMark x1="37363" y1="11141" x2="44231" y2="17391"/>
                        <a14:foregroundMark x1="44231" y1="17391" x2="44368" y2="26087"/>
                        <a14:foregroundMark x1="57143" y1="41576" x2="57280" y2="53533"/>
                        <a14:foregroundMark x1="77060" y1="23913" x2="73489" y2="37772"/>
                        <a14:foregroundMark x1="73489" y1="37772" x2="73489" y2="38043"/>
                        <a14:foregroundMark x1="97907" y1="67120" x2="99725" y2="79348"/>
                        <a14:foregroundMark x1="97665" y1="65489" x2="97907" y2="67120"/>
                        <a14:foregroundMark x1="99725" y1="79348" x2="99725" y2="79620"/>
                        <a14:foregroundMark x1="8516" y1="27717" x2="11538" y2="81250"/>
                        <a14:foregroundMark x1="3159" y1="40217" x2="7280" y2="27989"/>
                        <a14:foregroundMark x1="7280" y1="27989" x2="15522" y2="26359"/>
                        <a14:foregroundMark x1="15522" y1="26359" x2="20604" y2="30707"/>
                        <a14:foregroundMark x1="16346" y1="88859" x2="39560" y2="94565"/>
                        <a14:foregroundMark x1="37912" y1="40761" x2="37500" y2="59511"/>
                        <a14:foregroundMark x1="27473" y1="45380" x2="27473" y2="54891"/>
                        <a14:foregroundMark x1="47802" y1="55707" x2="46291" y2="54076"/>
                        <a14:foregroundMark x1="35989" y1="5163" x2="35989" y2="11685"/>
                        <a14:foregroundMark x1="79670" y1="85054" x2="78984" y2="98641"/>
                        <a14:foregroundMark x1="67170" y1="4076" x2="66484" y2="11141"/>
                        <a14:foregroundMark x1="36676" y1="2989" x2="36264" y2="7065"/>
                        <a14:foregroundMark x1="34203" y1="3804" x2="34203" y2="10326"/>
                        <a14:backgroundMark x1="99725" y1="80978" x2="99863" y2="67120"/>
                        <a14:backgroundMark x1="99863" y1="67120" x2="99863" y2="67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2537" y="3429001"/>
            <a:ext cx="6806926" cy="34408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3AF973-5BE9-4615-9603-9599EC47D36A}"/>
              </a:ext>
            </a:extLst>
          </p:cNvPr>
          <p:cNvSpPr txBox="1"/>
          <p:nvPr/>
        </p:nvSpPr>
        <p:spPr>
          <a:xfrm>
            <a:off x="3441427" y="1840663"/>
            <a:ext cx="5309146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0659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3AF973-5BE9-4615-9603-9599EC47D36A}"/>
              </a:ext>
            </a:extLst>
          </p:cNvPr>
          <p:cNvSpPr txBox="1"/>
          <p:nvPr/>
        </p:nvSpPr>
        <p:spPr>
          <a:xfrm>
            <a:off x="2843507" y="1009130"/>
            <a:ext cx="6504986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Tạm biệt</a:t>
            </a:r>
          </a:p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4792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D70E63-03F1-427F-A6CA-BB5A6B1B08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E7B94839-3661-4BCE-A848-BE4EC47B6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0" y="423754"/>
            <a:ext cx="7620000" cy="6010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86C46D-8CEB-4673-AC43-ED11AB5D6789}"/>
              </a:ext>
            </a:extLst>
          </p:cNvPr>
          <p:cNvSpPr txBox="1"/>
          <p:nvPr/>
        </p:nvSpPr>
        <p:spPr>
          <a:xfrm>
            <a:off x="4210868" y="2598003"/>
            <a:ext cx="3770264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9FD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400" b="1" dirty="0">
                <a:solidFill>
                  <a:srgbClr val="9FD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9FD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5400" b="1" dirty="0">
              <a:solidFill>
                <a:srgbClr val="9FD6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9FD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9FD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9FD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solidFill>
                  <a:srgbClr val="9FD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9FD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5400" b="1" dirty="0">
              <a:solidFill>
                <a:srgbClr val="9FD6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941FB8A-9FE7-40FD-B398-6BB3A8568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DA49C90-D42D-4F82-91F4-ED66BA28D78F}"/>
              </a:ext>
            </a:extLst>
          </p:cNvPr>
          <p:cNvGrpSpPr/>
          <p:nvPr/>
        </p:nvGrpSpPr>
        <p:grpSpPr>
          <a:xfrm>
            <a:off x="4800600" y="3341914"/>
            <a:ext cx="7086600" cy="3450771"/>
            <a:chOff x="4800600" y="3341914"/>
            <a:chExt cx="7086600" cy="345077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287D2EDD-F785-428A-8A48-8F02017989A4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800600" y="3341914"/>
              <a:ext cx="7086600" cy="3450771"/>
            </a:xfrm>
            <a:prstGeom prst="roundRect">
              <a:avLst>
                <a:gd name="adj" fmla="val 14871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7908" b="-17908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8051593-555C-4950-B0DC-A614AED3885C}"/>
                </a:ext>
              </a:extLst>
            </p:cNvPr>
            <p:cNvSpPr/>
            <p:nvPr/>
          </p:nvSpPr>
          <p:spPr>
            <a:xfrm>
              <a:off x="4953000" y="3505199"/>
              <a:ext cx="6781800" cy="32004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35959DB-5329-4699-AF02-4FA05D1E541E}"/>
                </a:ext>
              </a:extLst>
            </p:cNvPr>
            <p:cNvSpPr txBox="1"/>
            <p:nvPr/>
          </p:nvSpPr>
          <p:spPr>
            <a:xfrm>
              <a:off x="6115341" y="3657600"/>
              <a:ext cx="445711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THU THẬP THÔNG TIN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D016F91-8DDD-4E92-9C07-8AC595708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353" y="4628599"/>
              <a:ext cx="609295" cy="6092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A01559F-10B0-4CC6-9DF7-A77D568D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353" y="5529638"/>
              <a:ext cx="729342" cy="7293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B807246-786F-4FD6-9895-853C29A5E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1485" y="4595942"/>
              <a:ext cx="666924" cy="6669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CC3F8A8-869F-4EBB-B9B2-626B50631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3947" y="5529638"/>
              <a:ext cx="761999" cy="7619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D5429A0-0374-459E-9508-92C1C8F08296}"/>
                </a:ext>
              </a:extLst>
            </p:cNvPr>
            <p:cNvSpPr txBox="1"/>
            <p:nvPr/>
          </p:nvSpPr>
          <p:spPr>
            <a:xfrm>
              <a:off x="5908136" y="4114800"/>
              <a:ext cx="48715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dirty="0" err="1"/>
                <a:t>Viết</a:t>
              </a:r>
              <a:r>
                <a:rPr lang="en-US" dirty="0"/>
                <a:t> </a:t>
              </a:r>
              <a:r>
                <a:rPr lang="en-US" dirty="0" err="1"/>
                <a:t>tên</a:t>
              </a:r>
              <a:r>
                <a:rPr lang="en-US" dirty="0"/>
                <a:t> </a:t>
              </a:r>
              <a:r>
                <a:rPr lang="en-US" dirty="0" err="1"/>
                <a:t>của</a:t>
              </a:r>
              <a:r>
                <a:rPr lang="en-US" dirty="0"/>
                <a:t> </a:t>
              </a:r>
              <a:r>
                <a:rPr lang="en-US" dirty="0" err="1"/>
                <a:t>bạn</a:t>
              </a:r>
              <a:r>
                <a:rPr lang="en-US" dirty="0"/>
                <a:t> </a:t>
              </a:r>
              <a:r>
                <a:rPr lang="en-US" dirty="0" err="1"/>
                <a:t>em</a:t>
              </a:r>
              <a:r>
                <a:rPr lang="en-US" dirty="0"/>
                <a:t> </a:t>
              </a:r>
              <a:r>
                <a:rPr lang="en-US" dirty="0" err="1"/>
                <a:t>vào</a:t>
              </a:r>
              <a:r>
                <a:rPr lang="en-US" dirty="0"/>
                <a:t> ô </a:t>
              </a:r>
              <a:r>
                <a:rPr lang="en-US" dirty="0" err="1"/>
                <a:t>trái</a:t>
              </a:r>
              <a:r>
                <a:rPr lang="en-US" dirty="0"/>
                <a:t> </a:t>
              </a:r>
              <a:r>
                <a:rPr lang="en-US" dirty="0" err="1"/>
                <a:t>cây</a:t>
              </a:r>
              <a:r>
                <a:rPr lang="en-US" dirty="0"/>
                <a:t> </a:t>
              </a:r>
              <a:r>
                <a:rPr lang="en-US" dirty="0" err="1"/>
                <a:t>bạn</a:t>
              </a:r>
              <a:r>
                <a:rPr lang="en-US" dirty="0"/>
                <a:t> </a:t>
              </a:r>
              <a:r>
                <a:rPr lang="en-US" dirty="0" err="1"/>
                <a:t>yêu</a:t>
              </a:r>
              <a:r>
                <a:rPr lang="en-US" dirty="0"/>
                <a:t> </a:t>
              </a:r>
              <a:r>
                <a:rPr lang="en-US" dirty="0" err="1"/>
                <a:t>thích</a:t>
              </a:r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C1397F7-3777-43A2-811E-F4E3DC1EE842}"/>
                </a:ext>
              </a:extLst>
            </p:cNvPr>
            <p:cNvGrpSpPr/>
            <p:nvPr/>
          </p:nvGrpSpPr>
          <p:grpSpPr>
            <a:xfrm>
              <a:off x="6345408" y="4652405"/>
              <a:ext cx="1888337" cy="691893"/>
              <a:chOff x="6345408" y="4652405"/>
              <a:chExt cx="1888337" cy="69189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51854078-2025-4299-A573-C496DF892D58}"/>
                  </a:ext>
                </a:extLst>
              </p:cNvPr>
              <p:cNvSpPr txBox="1"/>
              <p:nvPr/>
            </p:nvSpPr>
            <p:spPr>
              <a:xfrm>
                <a:off x="6345408" y="4652405"/>
                <a:ext cx="1888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...............................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D2C864F-4EAC-45A1-ADE6-CAE69195FE90}"/>
                  </a:ext>
                </a:extLst>
              </p:cNvPr>
              <p:cNvSpPr txBox="1"/>
              <p:nvPr/>
            </p:nvSpPr>
            <p:spPr>
              <a:xfrm>
                <a:off x="6345408" y="5067299"/>
                <a:ext cx="1888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...............................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C4C4B820-DB1C-4AB2-8723-74DC06CE2887}"/>
                </a:ext>
              </a:extLst>
            </p:cNvPr>
            <p:cNvGrpSpPr/>
            <p:nvPr/>
          </p:nvGrpSpPr>
          <p:grpSpPr>
            <a:xfrm>
              <a:off x="9736107" y="4652405"/>
              <a:ext cx="1766509" cy="691893"/>
              <a:chOff x="6345408" y="4652405"/>
              <a:chExt cx="1766509" cy="69189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086D52F6-B439-47B4-A7B1-2B97B3D64023}"/>
                  </a:ext>
                </a:extLst>
              </p:cNvPr>
              <p:cNvSpPr txBox="1"/>
              <p:nvPr/>
            </p:nvSpPr>
            <p:spPr>
              <a:xfrm>
                <a:off x="6345408" y="4652405"/>
                <a:ext cx="17665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............................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8488FC1-D639-4BB8-8089-6771D8359348}"/>
                  </a:ext>
                </a:extLst>
              </p:cNvPr>
              <p:cNvSpPr txBox="1"/>
              <p:nvPr/>
            </p:nvSpPr>
            <p:spPr>
              <a:xfrm>
                <a:off x="6345408" y="5067299"/>
                <a:ext cx="17665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............................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2095F9F7-27B2-4DC7-88F2-CAA170158E4C}"/>
                </a:ext>
              </a:extLst>
            </p:cNvPr>
            <p:cNvGrpSpPr/>
            <p:nvPr/>
          </p:nvGrpSpPr>
          <p:grpSpPr>
            <a:xfrm>
              <a:off x="9736107" y="5604599"/>
              <a:ext cx="1766509" cy="691893"/>
              <a:chOff x="6345408" y="4652405"/>
              <a:chExt cx="1766509" cy="69189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B4B189C6-9E05-415F-B42D-1364BB953914}"/>
                  </a:ext>
                </a:extLst>
              </p:cNvPr>
              <p:cNvSpPr txBox="1"/>
              <p:nvPr/>
            </p:nvSpPr>
            <p:spPr>
              <a:xfrm>
                <a:off x="6345408" y="4652405"/>
                <a:ext cx="17665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............................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74CB2FD6-02F9-4A62-A0CF-C0A396229D7A}"/>
                  </a:ext>
                </a:extLst>
              </p:cNvPr>
              <p:cNvSpPr txBox="1"/>
              <p:nvPr/>
            </p:nvSpPr>
            <p:spPr>
              <a:xfrm>
                <a:off x="6345408" y="5067299"/>
                <a:ext cx="17665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............................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7CED74D5-6475-4317-B2E8-69AFF7AB2E89}"/>
                </a:ext>
              </a:extLst>
            </p:cNvPr>
            <p:cNvGrpSpPr/>
            <p:nvPr/>
          </p:nvGrpSpPr>
          <p:grpSpPr>
            <a:xfrm>
              <a:off x="6345408" y="5609454"/>
              <a:ext cx="1888337" cy="691893"/>
              <a:chOff x="6345408" y="4652405"/>
              <a:chExt cx="1888337" cy="69189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3D4961E-0A90-46F0-B56D-B1DD066BB09A}"/>
                  </a:ext>
                </a:extLst>
              </p:cNvPr>
              <p:cNvSpPr txBox="1"/>
              <p:nvPr/>
            </p:nvSpPr>
            <p:spPr>
              <a:xfrm>
                <a:off x="6345408" y="4652405"/>
                <a:ext cx="1888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...............................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4DC98E7-A046-4FCB-BDF5-6B5B9ED5C9D1}"/>
                  </a:ext>
                </a:extLst>
              </p:cNvPr>
              <p:cNvSpPr txBox="1"/>
              <p:nvPr/>
            </p:nvSpPr>
            <p:spPr>
              <a:xfrm>
                <a:off x="6345408" y="5067299"/>
                <a:ext cx="1888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...............................</a:t>
                </a: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6D8A7125-7138-4F93-B62D-C2465CFCF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31028" y="4501725"/>
              <a:ext cx="6425741" cy="197527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3D1C0A-E458-4D78-9658-8CCC457A3A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19200"/>
            <a:ext cx="5562600" cy="592537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46C496F-89F4-4EA5-8D4C-02EF2747FDC6}"/>
              </a:ext>
            </a:extLst>
          </p:cNvPr>
          <p:cNvGrpSpPr/>
          <p:nvPr/>
        </p:nvGrpSpPr>
        <p:grpSpPr>
          <a:xfrm>
            <a:off x="501975" y="219900"/>
            <a:ext cx="10440840" cy="712722"/>
            <a:chOff x="501975" y="219900"/>
            <a:chExt cx="10440840" cy="7127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13E704E5-8167-46F3-8028-8E9B6E69681D}"/>
                </a:ext>
              </a:extLst>
            </p:cNvPr>
            <p:cNvSpPr/>
            <p:nvPr/>
          </p:nvSpPr>
          <p:spPr>
            <a:xfrm>
              <a:off x="838200" y="229731"/>
              <a:ext cx="10068052" cy="685801"/>
            </a:xfrm>
            <a:prstGeom prst="roundRect">
              <a:avLst>
                <a:gd name="adj" fmla="val 2259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8D9F35C0-071C-4B3C-9CF9-2D20CE6C90E1}"/>
                </a:ext>
              </a:extLst>
            </p:cNvPr>
            <p:cNvGrpSpPr/>
            <p:nvPr/>
          </p:nvGrpSpPr>
          <p:grpSpPr>
            <a:xfrm>
              <a:off x="501975" y="219900"/>
              <a:ext cx="783773" cy="712722"/>
              <a:chOff x="609600" y="363063"/>
              <a:chExt cx="783773" cy="712722"/>
            </a:xfrm>
          </p:grpSpPr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xmlns="" id="{8430F223-F1D2-42FD-AEE4-D6AFA495F8BC}"/>
                  </a:ext>
                </a:extLst>
              </p:cNvPr>
              <p:cNvSpPr/>
              <p:nvPr/>
            </p:nvSpPr>
            <p:spPr>
              <a:xfrm>
                <a:off x="609600" y="363063"/>
                <a:ext cx="783773" cy="71272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252D85B7-E982-4D39-8E9F-3CC2724FC27C}"/>
                  </a:ext>
                </a:extLst>
              </p:cNvPr>
              <p:cNvSpPr txBox="1"/>
              <p:nvPr/>
            </p:nvSpPr>
            <p:spPr>
              <a:xfrm>
                <a:off x="884467" y="502846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E5B97F1-97D9-45C9-8E56-99EF5937525D}"/>
                </a:ext>
              </a:extLst>
            </p:cNvPr>
            <p:cNvSpPr txBox="1"/>
            <p:nvPr/>
          </p:nvSpPr>
          <p:spPr>
            <a:xfrm>
              <a:off x="1285748" y="329627"/>
              <a:ext cx="965706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endPara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AC38CE3-2BCA-41C4-A4A6-8D70BEF38931}"/>
              </a:ext>
            </a:extLst>
          </p:cNvPr>
          <p:cNvSpPr/>
          <p:nvPr/>
        </p:nvSpPr>
        <p:spPr>
          <a:xfrm>
            <a:off x="4800600" y="1219200"/>
            <a:ext cx="7086600" cy="1981200"/>
          </a:xfrm>
          <a:prstGeom prst="wedgeRoundRectCallout">
            <a:avLst>
              <a:gd name="adj1" fmla="val -58597"/>
              <a:gd name="adj2" fmla="val 2035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82FF9E3-8E04-4A4B-9144-2C5F79900F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E355029-1911-4261-9F92-4E2DC37F7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A52CEE-40DF-4E41-B9D0-9FB0C324B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133268"/>
            <a:ext cx="5143500" cy="266155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AB267B0-F25C-4253-87D1-8D628D43AC7A}"/>
              </a:ext>
            </a:extLst>
          </p:cNvPr>
          <p:cNvGrpSpPr/>
          <p:nvPr/>
        </p:nvGrpSpPr>
        <p:grpSpPr>
          <a:xfrm>
            <a:off x="1081185" y="1133269"/>
            <a:ext cx="4302594" cy="2554287"/>
            <a:chOff x="1081185" y="1133269"/>
            <a:chExt cx="4302594" cy="255428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E2F8D227-E8B0-42B8-A5C9-4084DC604F04}"/>
                </a:ext>
              </a:extLst>
            </p:cNvPr>
            <p:cNvSpPr/>
            <p:nvPr/>
          </p:nvSpPr>
          <p:spPr>
            <a:xfrm>
              <a:off x="1081185" y="1133269"/>
              <a:ext cx="4302594" cy="25542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0BF26B9-CCF7-4746-96BA-C27C64432A47}"/>
                </a:ext>
              </a:extLst>
            </p:cNvPr>
            <p:cNvSpPr txBox="1"/>
            <p:nvPr/>
          </p:nvSpPr>
          <p:spPr>
            <a:xfrm>
              <a:off x="1490956" y="1604942"/>
              <a:ext cx="3483052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644231C-6B12-49F5-9E83-EDFCCEDFF018}"/>
              </a:ext>
            </a:extLst>
          </p:cNvPr>
          <p:cNvGrpSpPr/>
          <p:nvPr/>
        </p:nvGrpSpPr>
        <p:grpSpPr>
          <a:xfrm>
            <a:off x="876300" y="3924946"/>
            <a:ext cx="4507480" cy="1288570"/>
            <a:chOff x="876300" y="3924946"/>
            <a:chExt cx="4507480" cy="128857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EDB8B39-34AA-4658-B754-D35B1C7BF5D1}"/>
                </a:ext>
              </a:extLst>
            </p:cNvPr>
            <p:cNvSpPr/>
            <p:nvPr/>
          </p:nvSpPr>
          <p:spPr>
            <a:xfrm>
              <a:off x="1149481" y="4159233"/>
              <a:ext cx="4234299" cy="10542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5D6951E-3256-4CA8-B58A-19AAE58E1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3924946"/>
              <a:ext cx="692708" cy="6741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A51340A-437D-4FA1-968C-6C50AEA13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773" y="4301945"/>
              <a:ext cx="726011" cy="7065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6AC9324-3879-459B-B6C9-F19069195521}"/>
                </a:ext>
              </a:extLst>
            </p:cNvPr>
            <p:cNvSpPr txBox="1"/>
            <p:nvPr/>
          </p:nvSpPr>
          <p:spPr>
            <a:xfrm>
              <a:off x="2634477" y="4364208"/>
              <a:ext cx="213495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chuối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6879ECA-3173-4AB8-BA4D-D4C116EBDB39}"/>
              </a:ext>
            </a:extLst>
          </p:cNvPr>
          <p:cNvGrpSpPr/>
          <p:nvPr/>
        </p:nvGrpSpPr>
        <p:grpSpPr>
          <a:xfrm>
            <a:off x="6271616" y="3924946"/>
            <a:ext cx="4507480" cy="1288570"/>
            <a:chOff x="6271616" y="3924946"/>
            <a:chExt cx="4507480" cy="128857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38645A8-6BCD-40D0-8B6A-4E3AA8207392}"/>
                </a:ext>
              </a:extLst>
            </p:cNvPr>
            <p:cNvSpPr/>
            <p:nvPr/>
          </p:nvSpPr>
          <p:spPr>
            <a:xfrm>
              <a:off x="6544797" y="4159233"/>
              <a:ext cx="4234299" cy="10542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11B61CB-9030-4959-90B4-3DADB471F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616" y="3924946"/>
              <a:ext cx="692708" cy="67418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53DC39E-AA10-4C9F-A3E8-B58AF21BEA88}"/>
                </a:ext>
              </a:extLst>
            </p:cNvPr>
            <p:cNvSpPr txBox="1"/>
            <p:nvPr/>
          </p:nvSpPr>
          <p:spPr>
            <a:xfrm>
              <a:off x="8029793" y="4364208"/>
              <a:ext cx="213495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E55A1F09-F7AB-4383-923D-CA4B625DC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879" y="4314149"/>
              <a:ext cx="738199" cy="71845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BBE1C95-29A3-47D4-80BB-942022E20603}"/>
              </a:ext>
            </a:extLst>
          </p:cNvPr>
          <p:cNvGrpSpPr/>
          <p:nvPr/>
        </p:nvGrpSpPr>
        <p:grpSpPr>
          <a:xfrm>
            <a:off x="876300" y="5323841"/>
            <a:ext cx="4507480" cy="1288570"/>
            <a:chOff x="876300" y="5323841"/>
            <a:chExt cx="4507480" cy="128857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E0ED6F1D-05B0-4713-A832-8AAEC8B23BC8}"/>
                </a:ext>
              </a:extLst>
            </p:cNvPr>
            <p:cNvSpPr/>
            <p:nvPr/>
          </p:nvSpPr>
          <p:spPr>
            <a:xfrm>
              <a:off x="1149481" y="5558128"/>
              <a:ext cx="4234299" cy="10542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5A4861C-7DD5-4683-B019-5FC889FCB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" y="5323841"/>
              <a:ext cx="692708" cy="67418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B2E3E3D-807F-4DBD-A855-155A7B67B69F}"/>
                </a:ext>
              </a:extLst>
            </p:cNvPr>
            <p:cNvSpPr txBox="1"/>
            <p:nvPr/>
          </p:nvSpPr>
          <p:spPr>
            <a:xfrm>
              <a:off x="2634477" y="5763103"/>
              <a:ext cx="213495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long?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0BC1D408-1D37-4556-90CC-A9E115141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87" y="5672354"/>
              <a:ext cx="802468" cy="78100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84F6720-7A1E-4C00-B4B1-8A1C2A2C826A}"/>
              </a:ext>
            </a:extLst>
          </p:cNvPr>
          <p:cNvGrpSpPr/>
          <p:nvPr/>
        </p:nvGrpSpPr>
        <p:grpSpPr>
          <a:xfrm>
            <a:off x="6271616" y="5323841"/>
            <a:ext cx="4507480" cy="1288570"/>
            <a:chOff x="6271616" y="5323841"/>
            <a:chExt cx="4507480" cy="128857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43997E57-96DE-4C5F-A96D-B72FC4DAFEC3}"/>
                </a:ext>
              </a:extLst>
            </p:cNvPr>
            <p:cNvSpPr/>
            <p:nvPr/>
          </p:nvSpPr>
          <p:spPr>
            <a:xfrm>
              <a:off x="6544797" y="5558128"/>
              <a:ext cx="4234299" cy="10542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F408666-C0F8-4638-903D-2F54725F5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616" y="5323841"/>
              <a:ext cx="692708" cy="6741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9EB5CCB-A0DC-45AE-8075-43801ED2E3F0}"/>
                </a:ext>
              </a:extLst>
            </p:cNvPr>
            <p:cNvSpPr txBox="1"/>
            <p:nvPr/>
          </p:nvSpPr>
          <p:spPr>
            <a:xfrm>
              <a:off x="8029793" y="5763103"/>
              <a:ext cx="213495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dưa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hấu</a:t>
              </a:r>
              <a:r>
                <a:rPr lang="en-US" sz="2000" b="1" dirty="0" smtClean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25CA1AAD-D764-4C78-B932-14342A999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661" y="5695681"/>
              <a:ext cx="778500" cy="757678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DB7E664-3564-4AF2-B82B-D68947C16927}"/>
              </a:ext>
            </a:extLst>
          </p:cNvPr>
          <p:cNvSpPr txBox="1"/>
          <p:nvPr/>
        </p:nvSpPr>
        <p:spPr>
          <a:xfrm>
            <a:off x="3535202" y="159556"/>
            <a:ext cx="512159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6"/>
                </a:solidFill>
                <a:latin typeface="#9Slide07 SVNUT Triumph Press" panose="00000500000000000000" pitchFamily="2" charset="0"/>
              </a:rPr>
              <a:t>Chia sẻ trước lớp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7705572" y="2100767"/>
            <a:ext cx="6002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9887384" y="2117491"/>
            <a:ext cx="8917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7705574" y="2868672"/>
            <a:ext cx="6764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9887384" y="2814204"/>
            <a:ext cx="8917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3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2" grpId="0"/>
          <p:bldP spid="34" grpId="0"/>
          <p:bldP spid="40" grpId="0"/>
          <p:bldP spid="4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2" grpId="0"/>
          <p:bldP spid="34" grpId="0"/>
          <p:bldP spid="40" grpId="0"/>
          <p:bldP spid="4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5951FC-0D9F-4283-9774-D7B021D6FD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8A1079B-FFB6-47A9-97FD-270B0B2D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" y="1"/>
            <a:ext cx="12192000" cy="68579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28829DA-EBA2-439E-9E3D-467006894AE8}"/>
              </a:ext>
            </a:extLst>
          </p:cNvPr>
          <p:cNvGrpSpPr/>
          <p:nvPr/>
        </p:nvGrpSpPr>
        <p:grpSpPr>
          <a:xfrm>
            <a:off x="228600" y="304800"/>
            <a:ext cx="11734800" cy="1295400"/>
            <a:chOff x="228600" y="304800"/>
            <a:chExt cx="11734800" cy="12954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ACAB1D43-5F31-4F70-9C12-51DF5438F26C}"/>
                </a:ext>
              </a:extLst>
            </p:cNvPr>
            <p:cNvSpPr/>
            <p:nvPr/>
          </p:nvSpPr>
          <p:spPr>
            <a:xfrm>
              <a:off x="228600" y="304800"/>
              <a:ext cx="11734800" cy="129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A537BE7-8636-463A-A049-65BB16D37AA9}"/>
                </a:ext>
              </a:extLst>
            </p:cNvPr>
            <p:cNvSpPr txBox="1"/>
            <p:nvPr/>
          </p:nvSpPr>
          <p:spPr>
            <a:xfrm>
              <a:off x="533400" y="521614"/>
              <a:ext cx="1097280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(VD:       )</a:t>
              </a:r>
            </a:p>
            <a:p>
              <a:pPr algn="just"/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xmlns="" id="{46759A85-1B56-411F-B097-019D7F24BF69}"/>
                </a:ext>
              </a:extLst>
            </p:cNvPr>
            <p:cNvSpPr/>
            <p:nvPr/>
          </p:nvSpPr>
          <p:spPr>
            <a:xfrm>
              <a:off x="10805376" y="509828"/>
              <a:ext cx="411480" cy="411480"/>
            </a:xfrm>
            <a:prstGeom prst="cub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A024C1E-64BA-4021-9A03-9EDE3F168259}"/>
              </a:ext>
            </a:extLst>
          </p:cNvPr>
          <p:cNvGrpSpPr/>
          <p:nvPr/>
        </p:nvGrpSpPr>
        <p:grpSpPr>
          <a:xfrm>
            <a:off x="228600" y="1817014"/>
            <a:ext cx="11734800" cy="4812386"/>
            <a:chOff x="228600" y="1817014"/>
            <a:chExt cx="11734800" cy="48123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8C21ECE-11B9-4AF4-A16E-38499C30F940}"/>
                </a:ext>
              </a:extLst>
            </p:cNvPr>
            <p:cNvSpPr/>
            <p:nvPr/>
          </p:nvSpPr>
          <p:spPr>
            <a:xfrm>
              <a:off x="228600" y="1817014"/>
              <a:ext cx="11734800" cy="4812386"/>
            </a:xfrm>
            <a:prstGeom prst="roundRect">
              <a:avLst>
                <a:gd name="adj" fmla="val 79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56E9CC8-C4AA-47B4-869B-3814FEDE7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069832"/>
              <a:ext cx="609295" cy="6092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D38FE97-92EE-4F79-9A3F-36A8F0DC4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5009808"/>
              <a:ext cx="729342" cy="7293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B07FC01-309D-4C43-81BC-B10E51845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069832"/>
              <a:ext cx="609295" cy="6092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EFBCB2C-E9B7-46D6-BCCE-A1A7806D4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8236" y="5034197"/>
              <a:ext cx="680564" cy="68056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34F5A98-2586-401C-98E9-28F47E3EFAFE}"/>
                </a:ext>
              </a:extLst>
            </p:cNvPr>
            <p:cNvSpPr txBox="1"/>
            <p:nvPr/>
          </p:nvSpPr>
          <p:spPr>
            <a:xfrm>
              <a:off x="2438400" y="5189813"/>
              <a:ext cx="77264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>
                  <a:solidFill>
                    <a:srgbClr val="F7BE56"/>
                  </a:solidFill>
                  <a:latin typeface="iCiel Cadena" panose="02000503000000020004" pitchFamily="50" charset="0"/>
                </a:rPr>
                <a:t>Chuối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B82247D-A0D5-4655-97F1-E3B7B568D96B}"/>
                </a:ext>
              </a:extLst>
            </p:cNvPr>
            <p:cNvSpPr txBox="1"/>
            <p:nvPr/>
          </p:nvSpPr>
          <p:spPr>
            <a:xfrm>
              <a:off x="4495800" y="5189813"/>
              <a:ext cx="150387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>
                  <a:solidFill>
                    <a:srgbClr val="F75E69"/>
                  </a:solidFill>
                  <a:latin typeface="iCiel Cadena" panose="02000503000000020004" pitchFamily="50" charset="0"/>
                </a:rPr>
                <a:t>Thanh long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EFDB691-707A-4024-950A-776DD41507FA}"/>
                </a:ext>
              </a:extLst>
            </p:cNvPr>
            <p:cNvSpPr txBox="1"/>
            <p:nvPr/>
          </p:nvSpPr>
          <p:spPr>
            <a:xfrm>
              <a:off x="7336595" y="5200000"/>
              <a:ext cx="79028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>
                  <a:solidFill>
                    <a:srgbClr val="F7BE56"/>
                  </a:solidFill>
                  <a:latin typeface="iCiel Cadena" panose="02000503000000020004" pitchFamily="50" charset="0"/>
                </a:rPr>
                <a:t>Đu đủ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15B1E5A-9C45-40F3-8FAF-78FD2A0C0381}"/>
                </a:ext>
              </a:extLst>
            </p:cNvPr>
            <p:cNvSpPr txBox="1"/>
            <p:nvPr/>
          </p:nvSpPr>
          <p:spPr>
            <a:xfrm>
              <a:off x="9690020" y="5200000"/>
              <a:ext cx="110447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>
                  <a:solidFill>
                    <a:srgbClr val="F75E69"/>
                  </a:solidFill>
                  <a:latin typeface="iCiel Cadena" panose="02000503000000020004" pitchFamily="50" charset="0"/>
                </a:rPr>
                <a:t>Dưa hấu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6D8BACB0-D899-456A-A2B5-736F6F1016D7}"/>
                </a:ext>
              </a:extLst>
            </p:cNvPr>
            <p:cNvGrpSpPr/>
            <p:nvPr/>
          </p:nvGrpSpPr>
          <p:grpSpPr>
            <a:xfrm>
              <a:off x="4178007" y="6065520"/>
              <a:ext cx="3835987" cy="411480"/>
              <a:chOff x="4178007" y="6034837"/>
              <a:chExt cx="3835987" cy="41148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1437B54-071A-46E2-859A-2CD0FC80A4A7}"/>
                  </a:ext>
                </a:extLst>
              </p:cNvPr>
              <p:cNvSpPr txBox="1"/>
              <p:nvPr/>
            </p:nvSpPr>
            <p:spPr>
              <a:xfrm>
                <a:off x="4178007" y="6076985"/>
                <a:ext cx="38359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xmlns="" id="{FF541CB6-475C-4FFB-9401-54F2DAD271EF}"/>
                  </a:ext>
                </a:extLst>
              </p:cNvPr>
              <p:cNvSpPr/>
              <p:nvPr/>
            </p:nvSpPr>
            <p:spPr>
              <a:xfrm>
                <a:off x="4770120" y="6034837"/>
                <a:ext cx="411480" cy="411480"/>
              </a:xfrm>
              <a:prstGeom prst="cub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4F69432-602C-47BA-9609-0A891F6A600E}"/>
                </a:ext>
              </a:extLst>
            </p:cNvPr>
            <p:cNvSpPr txBox="1"/>
            <p:nvPr/>
          </p:nvSpPr>
          <p:spPr>
            <a:xfrm>
              <a:off x="3615866" y="1981200"/>
              <a:ext cx="496026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218B60FC-8C86-44C7-A9E4-5161C6FED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0914" y="2514600"/>
              <a:ext cx="9858086" cy="3426249"/>
            </a:xfrm>
            <a:prstGeom prst="rect">
              <a:avLst/>
            </a:prstGeom>
          </p:spPr>
        </p:pic>
      </p:grpSp>
      <p:sp>
        <p:nvSpPr>
          <p:cNvPr id="25" name="Cube 24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747777" y="419000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2232660" y="419000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299596" y="419927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2710091" y="419000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3187522" y="419000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4201859" y="419927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4686742" y="419927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3753678" y="420854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5164173" y="419927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5641604" y="419927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6685758" y="4177796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7170641" y="4177796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6237577" y="4187066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7648072" y="4177796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8125503" y="4177796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9082291" y="4135653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9567174" y="4135653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8634110" y="4144923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0044605" y="4135653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0522036" y="4135653"/>
            <a:ext cx="427183" cy="469446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747777" y="3630832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2232660" y="3630832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299596" y="3640102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2710091" y="3630832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3187522" y="3630832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6685758" y="353486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7170641" y="353486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6237577" y="354413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7648072" y="353486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8125503" y="353486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9117872" y="353486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9602755" y="353486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8669691" y="354413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0080186" y="353486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0557617" y="3534867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ube 80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722743" y="305902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ube 81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2207626" y="305902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be 82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274562" y="306829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ube 83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2685057" y="305902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ube 84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8632990" y="2560590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ube 85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9081171" y="3019419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ube 86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9566054" y="3019419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ube 87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8632990" y="3028689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ube 88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0043485" y="3019419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ube 89">
            <a:extLst>
              <a:ext uri="{FF2B5EF4-FFF2-40B4-BE49-F238E27FC236}">
                <a16:creationId xmlns:a16="http://schemas.microsoft.com/office/drawing/2014/main" xmlns="" id="{FF541CB6-475C-4FFB-9401-54F2DAD271EF}"/>
              </a:ext>
            </a:extLst>
          </p:cNvPr>
          <p:cNvSpPr/>
          <p:nvPr/>
        </p:nvSpPr>
        <p:spPr>
          <a:xfrm>
            <a:off x="10520916" y="3019419"/>
            <a:ext cx="411480" cy="411480"/>
          </a:xfrm>
          <a:prstGeom prst="cube">
            <a:avLst>
              <a:gd name="adj" fmla="val 282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82FF9E3-8E04-4A4B-9144-2C5F79900F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463249-D6AC-4368-9A25-97755871A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7" y="1"/>
            <a:ext cx="12192000" cy="68579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AC38223-45C5-4664-801D-DAE08D70B981}"/>
              </a:ext>
            </a:extLst>
          </p:cNvPr>
          <p:cNvGrpSpPr/>
          <p:nvPr/>
        </p:nvGrpSpPr>
        <p:grpSpPr>
          <a:xfrm>
            <a:off x="1081185" y="1133269"/>
            <a:ext cx="4302594" cy="2554287"/>
            <a:chOff x="1081185" y="1133269"/>
            <a:chExt cx="4302594" cy="255428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E2F8D227-E8B0-42B8-A5C9-4084DC604F04}"/>
                </a:ext>
              </a:extLst>
            </p:cNvPr>
            <p:cNvSpPr/>
            <p:nvPr/>
          </p:nvSpPr>
          <p:spPr>
            <a:xfrm>
              <a:off x="1081185" y="1133269"/>
              <a:ext cx="4302594" cy="25542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0BF26B9-CCF7-4746-96BA-C27C64432A47}"/>
                </a:ext>
              </a:extLst>
            </p:cNvPr>
            <p:cNvSpPr txBox="1"/>
            <p:nvPr/>
          </p:nvSpPr>
          <p:spPr>
            <a:xfrm>
              <a:off x="1490956" y="1604942"/>
              <a:ext cx="3483052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A2EC0DA-5E57-4425-8075-964D72F37360}"/>
              </a:ext>
            </a:extLst>
          </p:cNvPr>
          <p:cNvGrpSpPr/>
          <p:nvPr/>
        </p:nvGrpSpPr>
        <p:grpSpPr>
          <a:xfrm>
            <a:off x="6236720" y="3759898"/>
            <a:ext cx="4507480" cy="1288570"/>
            <a:chOff x="6236720" y="3759898"/>
            <a:chExt cx="4507480" cy="128857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EDB8B39-34AA-4658-B754-D35B1C7BF5D1}"/>
                </a:ext>
              </a:extLst>
            </p:cNvPr>
            <p:cNvSpPr/>
            <p:nvPr/>
          </p:nvSpPr>
          <p:spPr>
            <a:xfrm>
              <a:off x="6509901" y="3994185"/>
              <a:ext cx="4234299" cy="10542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5D6951E-3256-4CA8-B58A-19AAE58E1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720" y="3759898"/>
              <a:ext cx="692708" cy="67418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6AC9324-3879-459B-B6C9-F19069195521}"/>
                </a:ext>
              </a:extLst>
            </p:cNvPr>
            <p:cNvSpPr txBox="1"/>
            <p:nvPr/>
          </p:nvSpPr>
          <p:spPr>
            <a:xfrm>
              <a:off x="6784210" y="4187311"/>
              <a:ext cx="373245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endPara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DB7E664-3564-4AF2-B82B-D68947C16927}"/>
              </a:ext>
            </a:extLst>
          </p:cNvPr>
          <p:cNvSpPr txBox="1"/>
          <p:nvPr/>
        </p:nvSpPr>
        <p:spPr>
          <a:xfrm>
            <a:off x="3535202" y="159556"/>
            <a:ext cx="512159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6"/>
                </a:solidFill>
                <a:latin typeface="#9Slide07 SVNUT Triumph Press" panose="00000500000000000000" pitchFamily="2" charset="0"/>
              </a:rPr>
              <a:t>Chia sẻ trước lớp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B9E48A-9DAA-4ABF-811C-CD39DCD7E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856" y="1126449"/>
            <a:ext cx="5113924" cy="2542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84D9840-85A0-41DC-B453-2577C6761AB3}"/>
              </a:ext>
            </a:extLst>
          </p:cNvPr>
          <p:cNvGrpSpPr/>
          <p:nvPr/>
        </p:nvGrpSpPr>
        <p:grpSpPr>
          <a:xfrm>
            <a:off x="6236720" y="5124295"/>
            <a:ext cx="4507480" cy="1288570"/>
            <a:chOff x="6236720" y="5124295"/>
            <a:chExt cx="4507480" cy="128857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318925D0-3972-432B-8B7D-178002E720C0}"/>
                </a:ext>
              </a:extLst>
            </p:cNvPr>
            <p:cNvSpPr/>
            <p:nvPr/>
          </p:nvSpPr>
          <p:spPr>
            <a:xfrm>
              <a:off x="6509901" y="5358582"/>
              <a:ext cx="4234299" cy="10542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5347CA0A-A42B-4766-B723-4CF43F216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720" y="5124295"/>
              <a:ext cx="692708" cy="67418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F60FCE7-5B21-4C7F-8050-CDCF90E729C3}"/>
                </a:ext>
              </a:extLst>
            </p:cNvPr>
            <p:cNvSpPr txBox="1"/>
            <p:nvPr/>
          </p:nvSpPr>
          <p:spPr>
            <a:xfrm>
              <a:off x="6784210" y="5551708"/>
              <a:ext cx="373245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endPara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A88D64-E513-422B-A63C-39E1C1C8D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19" y="3862929"/>
            <a:ext cx="3301102" cy="26012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6629314" y="1856414"/>
            <a:ext cx="6002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7904689" y="1912718"/>
            <a:ext cx="6002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9000205" y="1917122"/>
            <a:ext cx="6002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00AE0F4-0AA4-4ADD-A631-FE4E3DC65E3E}"/>
              </a:ext>
            </a:extLst>
          </p:cNvPr>
          <p:cNvSpPr txBox="1"/>
          <p:nvPr/>
        </p:nvSpPr>
        <p:spPr>
          <a:xfrm>
            <a:off x="10267264" y="1912718"/>
            <a:ext cx="6002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0" grpId="0"/>
          <p:bldP spid="21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0" grpId="0"/>
          <p:bldP spid="21" grpId="0"/>
          <p:bldP spid="2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4C1AD58-81FF-412F-8332-E32848B56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AC5B6D-9841-4DAA-B41B-2C19D91A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F41F0139-663F-4347-9BFF-5473BF8E6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000" y="2438400"/>
            <a:ext cx="8382000" cy="4889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E5F6D1-C754-4A15-B9EB-7A4B6E5C7663}"/>
              </a:ext>
            </a:extLst>
          </p:cNvPr>
          <p:cNvSpPr txBox="1"/>
          <p:nvPr/>
        </p:nvSpPr>
        <p:spPr>
          <a:xfrm>
            <a:off x="53480" y="685800"/>
            <a:ext cx="12085040" cy="15085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VIỆC ĂN TRÁI CÂY:</a:t>
            </a:r>
          </a:p>
          <a:p>
            <a:pPr algn="ctr">
              <a:lnSpc>
                <a:spcPct val="130000"/>
              </a:lnSpc>
            </a:pP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LƯỢNG VI-TA-MIN VÀ KHOÁNG CHẤT</a:t>
            </a:r>
          </a:p>
          <a:p>
            <a:pPr algn="ctr">
              <a:lnSpc>
                <a:spcPct val="130000"/>
              </a:lnSpc>
            </a:pP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THIẾT CHO CƠ THỂ GIÚP CƠ THỂ KHỎE MẠNH VÀ PHÁT TRIỂN TỐT.</a:t>
            </a:r>
          </a:p>
        </p:txBody>
      </p:sp>
    </p:spTree>
    <p:extLst>
      <p:ext uri="{BB962C8B-B14F-4D97-AF65-F5344CB8AC3E}">
        <p14:creationId xmlns:p14="http://schemas.microsoft.com/office/powerpoint/2010/main" val="35727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8600"/>
            <a:ext cx="8649020" cy="502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3AF973-5BE9-4615-9603-9599EC47D36A}"/>
              </a:ext>
            </a:extLst>
          </p:cNvPr>
          <p:cNvSpPr txBox="1"/>
          <p:nvPr/>
        </p:nvSpPr>
        <p:spPr>
          <a:xfrm>
            <a:off x="3155744" y="1840663"/>
            <a:ext cx="588052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819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1007</TotalTime>
  <Words>784</Words>
  <Application>Microsoft Office PowerPoint</Application>
  <PresentationFormat>Widescreen</PresentationFormat>
  <Paragraphs>132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#9Slide02 Tieu de dai</vt:lpstr>
      <vt:lpstr>iCiel Cadena</vt:lpstr>
      <vt:lpstr>#9Slide02 Noi dung dai</vt:lpstr>
      <vt:lpstr>#9Slide07 SVNUT Triumph Press</vt:lpstr>
      <vt:lpstr>Calibri</vt:lpstr>
      <vt:lpstr>Times New Roman</vt:lpstr>
      <vt:lpstr>#9Slide03 IcielPanton Black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Administrator</cp:lastModifiedBy>
  <cp:revision>117</cp:revision>
  <dcterms:created xsi:type="dcterms:W3CDTF">2021-10-15T13:47:40Z</dcterms:created>
  <dcterms:modified xsi:type="dcterms:W3CDTF">2021-12-09T14:44:37Z</dcterms:modified>
  <cp:category>9Slide.vn</cp:category>
  <cp:contentStatus>9Slide</cp:contentStatus>
</cp:coreProperties>
</file>